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4"/>
  </p:notesMasterIdLst>
  <p:sldIdLst>
    <p:sldId id="285" r:id="rId5"/>
    <p:sldId id="404" r:id="rId6"/>
    <p:sldId id="421" r:id="rId7"/>
    <p:sldId id="405" r:id="rId8"/>
    <p:sldId id="406" r:id="rId9"/>
    <p:sldId id="407" r:id="rId10"/>
    <p:sldId id="419" r:id="rId11"/>
    <p:sldId id="408" r:id="rId12"/>
    <p:sldId id="420" r:id="rId13"/>
    <p:sldId id="409" r:id="rId14"/>
    <p:sldId id="410" r:id="rId15"/>
    <p:sldId id="411" r:id="rId16"/>
    <p:sldId id="412" r:id="rId17"/>
    <p:sldId id="413" r:id="rId18"/>
    <p:sldId id="414" r:id="rId19"/>
    <p:sldId id="415" r:id="rId20"/>
    <p:sldId id="416" r:id="rId21"/>
    <p:sldId id="422" r:id="rId22"/>
    <p:sldId id="417" r:id="rId23"/>
  </p:sldIdLst>
  <p:sldSz cx="12192000" cy="6858000"/>
  <p:notesSz cx="6881813" cy="9661525"/>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FFFF00"/>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C6A27C-DA95-6A47-A575-3838652A2C81}" v="78" dt="2021-11-26T18:54:39.3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232" autoAdjust="0"/>
    <p:restoredTop sz="94660"/>
  </p:normalViewPr>
  <p:slideViewPr>
    <p:cSldViewPr snapToGrid="0">
      <p:cViewPr varScale="1">
        <p:scale>
          <a:sx n="84" d="100"/>
          <a:sy n="84" d="100"/>
        </p:scale>
        <p:origin x="1157" y="8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55"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54"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on Peto" userId="5539c208-4bcb-42d8-a6e9-cf930c7c227c" providerId="ADAL" clId="{09C6A27C-DA95-6A47-A575-3838652A2C81}"/>
    <pc:docChg chg="undo redo custSel addSld delSld modSld sldOrd">
      <pc:chgData name="Leon Peto" userId="5539c208-4bcb-42d8-a6e9-cf930c7c227c" providerId="ADAL" clId="{09C6A27C-DA95-6A47-A575-3838652A2C81}" dt="2021-11-26T18:54:39.374" v="4928"/>
      <pc:docMkLst>
        <pc:docMk/>
      </pc:docMkLst>
      <pc:sldChg chg="delSp add mod ord delAnim">
        <pc:chgData name="Leon Peto" userId="5539c208-4bcb-42d8-a6e9-cf930c7c227c" providerId="ADAL" clId="{09C6A27C-DA95-6A47-A575-3838652A2C81}" dt="2021-11-26T18:25:24.485" v="4467" actId="478"/>
        <pc:sldMkLst>
          <pc:docMk/>
          <pc:sldMk cId="1269361380" sldId="293"/>
        </pc:sldMkLst>
        <pc:picChg chg="del">
          <ac:chgData name="Leon Peto" userId="5539c208-4bcb-42d8-a6e9-cf930c7c227c" providerId="ADAL" clId="{09C6A27C-DA95-6A47-A575-3838652A2C81}" dt="2021-11-26T18:24:50.562" v="4466" actId="478"/>
          <ac:picMkLst>
            <pc:docMk/>
            <pc:sldMk cId="1269361380" sldId="293"/>
            <ac:picMk id="4" creationId="{B7994B4A-ACEC-41CF-959B-98E9AB80A883}"/>
          </ac:picMkLst>
        </pc:picChg>
        <pc:picChg chg="del">
          <ac:chgData name="Leon Peto" userId="5539c208-4bcb-42d8-a6e9-cf930c7c227c" providerId="ADAL" clId="{09C6A27C-DA95-6A47-A575-3838652A2C81}" dt="2021-11-26T18:25:24.485" v="4467" actId="478"/>
          <ac:picMkLst>
            <pc:docMk/>
            <pc:sldMk cId="1269361380" sldId="293"/>
            <ac:picMk id="5" creationId="{07B86B19-3521-3C4F-A471-3C29442E8AFD}"/>
          </ac:picMkLst>
        </pc:picChg>
      </pc:sldChg>
      <pc:sldChg chg="delSp modSp del mod">
        <pc:chgData name="Leon Peto" userId="5539c208-4bcb-42d8-a6e9-cf930c7c227c" providerId="ADAL" clId="{09C6A27C-DA95-6A47-A575-3838652A2C81}" dt="2021-11-26T12:13:20.388" v="454" actId="2696"/>
        <pc:sldMkLst>
          <pc:docMk/>
          <pc:sldMk cId="2307729805" sldId="303"/>
        </pc:sldMkLst>
        <pc:spChg chg="mod">
          <ac:chgData name="Leon Peto" userId="5539c208-4bcb-42d8-a6e9-cf930c7c227c" providerId="ADAL" clId="{09C6A27C-DA95-6A47-A575-3838652A2C81}" dt="2021-11-26T12:06:16.372" v="368" actId="20577"/>
          <ac:spMkLst>
            <pc:docMk/>
            <pc:sldMk cId="2307729805" sldId="303"/>
            <ac:spMk id="4" creationId="{00000000-0000-0000-0000-000000000000}"/>
          </ac:spMkLst>
        </pc:spChg>
        <pc:spChg chg="mod">
          <ac:chgData name="Leon Peto" userId="5539c208-4bcb-42d8-a6e9-cf930c7c227c" providerId="ADAL" clId="{09C6A27C-DA95-6A47-A575-3838652A2C81}" dt="2021-11-26T12:06:19.423" v="369" actId="20577"/>
          <ac:spMkLst>
            <pc:docMk/>
            <pc:sldMk cId="2307729805" sldId="303"/>
            <ac:spMk id="5" creationId="{00000000-0000-0000-0000-000000000000}"/>
          </ac:spMkLst>
        </pc:spChg>
        <pc:picChg chg="del">
          <ac:chgData name="Leon Peto" userId="5539c208-4bcb-42d8-a6e9-cf930c7c227c" providerId="ADAL" clId="{09C6A27C-DA95-6A47-A575-3838652A2C81}" dt="2021-11-26T12:06:20.573" v="370" actId="478"/>
          <ac:picMkLst>
            <pc:docMk/>
            <pc:sldMk cId="2307729805" sldId="303"/>
            <ac:picMk id="7" creationId="{00000000-0000-0000-0000-000000000000}"/>
          </ac:picMkLst>
        </pc:picChg>
      </pc:sldChg>
      <pc:sldChg chg="modSp add mod ord">
        <pc:chgData name="Leon Peto" userId="5539c208-4bcb-42d8-a6e9-cf930c7c227c" providerId="ADAL" clId="{09C6A27C-DA95-6A47-A575-3838652A2C81}" dt="2021-11-26T18:07:34.933" v="4353" actId="20578"/>
        <pc:sldMkLst>
          <pc:docMk/>
          <pc:sldMk cId="3396660802" sldId="333"/>
        </pc:sldMkLst>
        <pc:spChg chg="mod">
          <ac:chgData name="Leon Peto" userId="5539c208-4bcb-42d8-a6e9-cf930c7c227c" providerId="ADAL" clId="{09C6A27C-DA95-6A47-A575-3838652A2C81}" dt="2021-11-26T10:59:56.608" v="115" actId="20577"/>
          <ac:spMkLst>
            <pc:docMk/>
            <pc:sldMk cId="3396660802" sldId="333"/>
            <ac:spMk id="62" creationId="{FDF7E6B4-B439-344A-8805-31555B02FF58}"/>
          </ac:spMkLst>
        </pc:spChg>
        <pc:spChg chg="mod">
          <ac:chgData name="Leon Peto" userId="5539c208-4bcb-42d8-a6e9-cf930c7c227c" providerId="ADAL" clId="{09C6A27C-DA95-6A47-A575-3838652A2C81}" dt="2021-11-26T10:59:46.694" v="102" actId="255"/>
          <ac:spMkLst>
            <pc:docMk/>
            <pc:sldMk cId="3396660802" sldId="333"/>
            <ac:spMk id="82" creationId="{FA594DDC-BFA8-3F49-AE51-BBDB60D9D9CD}"/>
          </ac:spMkLst>
        </pc:spChg>
        <pc:spChg chg="mod">
          <ac:chgData name="Leon Peto" userId="5539c208-4bcb-42d8-a6e9-cf930c7c227c" providerId="ADAL" clId="{09C6A27C-DA95-6A47-A575-3838652A2C81}" dt="2021-11-26T11:01:21.535" v="140" actId="3064"/>
          <ac:spMkLst>
            <pc:docMk/>
            <pc:sldMk cId="3396660802" sldId="333"/>
            <ac:spMk id="103" creationId="{4F5F2D03-AB19-F045-BFB2-0F27BF1C1A04}"/>
          </ac:spMkLst>
        </pc:spChg>
        <pc:spChg chg="mod">
          <ac:chgData name="Leon Peto" userId="5539c208-4bcb-42d8-a6e9-cf930c7c227c" providerId="ADAL" clId="{09C6A27C-DA95-6A47-A575-3838652A2C81}" dt="2021-11-26T11:01:36.507" v="154" actId="20577"/>
          <ac:spMkLst>
            <pc:docMk/>
            <pc:sldMk cId="3396660802" sldId="333"/>
            <ac:spMk id="105" creationId="{0378DF22-74BF-5D4D-86EE-65EAF417A84F}"/>
          </ac:spMkLst>
        </pc:spChg>
      </pc:sldChg>
      <pc:sldChg chg="addSp delSp modSp add mod">
        <pc:chgData name="Leon Peto" userId="5539c208-4bcb-42d8-a6e9-cf930c7c227c" providerId="ADAL" clId="{09C6A27C-DA95-6A47-A575-3838652A2C81}" dt="2021-11-26T18:05:44.854" v="4322" actId="478"/>
        <pc:sldMkLst>
          <pc:docMk/>
          <pc:sldMk cId="3183856431" sldId="334"/>
        </pc:sldMkLst>
        <pc:spChg chg="del mod">
          <ac:chgData name="Leon Peto" userId="5539c208-4bcb-42d8-a6e9-cf930c7c227c" providerId="ADAL" clId="{09C6A27C-DA95-6A47-A575-3838652A2C81}" dt="2021-11-26T18:05:41.931" v="4320" actId="478"/>
          <ac:spMkLst>
            <pc:docMk/>
            <pc:sldMk cId="3183856431" sldId="334"/>
            <ac:spMk id="2" creationId="{00000000-0000-0000-0000-000000000000}"/>
          </ac:spMkLst>
        </pc:spChg>
        <pc:spChg chg="mod">
          <ac:chgData name="Leon Peto" userId="5539c208-4bcb-42d8-a6e9-cf930c7c227c" providerId="ADAL" clId="{09C6A27C-DA95-6A47-A575-3838652A2C81}" dt="2021-11-26T18:05:34.047" v="4318" actId="1037"/>
          <ac:spMkLst>
            <pc:docMk/>
            <pc:sldMk cId="3183856431" sldId="334"/>
            <ac:spMk id="3" creationId="{00000000-0000-0000-0000-000000000000}"/>
          </ac:spMkLst>
        </pc:spChg>
        <pc:spChg chg="add del mod">
          <ac:chgData name="Leon Peto" userId="5539c208-4bcb-42d8-a6e9-cf930c7c227c" providerId="ADAL" clId="{09C6A27C-DA95-6A47-A575-3838652A2C81}" dt="2021-11-26T18:05:44.854" v="4322" actId="478"/>
          <ac:spMkLst>
            <pc:docMk/>
            <pc:sldMk cId="3183856431" sldId="334"/>
            <ac:spMk id="8" creationId="{53955E4E-5E49-B34B-A601-0D90AC28C22D}"/>
          </ac:spMkLst>
        </pc:spChg>
        <pc:spChg chg="add mod">
          <ac:chgData name="Leon Peto" userId="5539c208-4bcb-42d8-a6e9-cf930c7c227c" providerId="ADAL" clId="{09C6A27C-DA95-6A47-A575-3838652A2C81}" dt="2021-11-26T18:05:42.515" v="4321"/>
          <ac:spMkLst>
            <pc:docMk/>
            <pc:sldMk cId="3183856431" sldId="334"/>
            <ac:spMk id="9" creationId="{0B7A61B2-90FE-194A-A8D5-F5902E50E9BB}"/>
          </ac:spMkLst>
        </pc:spChg>
        <pc:picChg chg="add mod">
          <ac:chgData name="Leon Peto" userId="5539c208-4bcb-42d8-a6e9-cf930c7c227c" providerId="ADAL" clId="{09C6A27C-DA95-6A47-A575-3838652A2C81}" dt="2021-11-26T12:21:06.955" v="561" actId="1038"/>
          <ac:picMkLst>
            <pc:docMk/>
            <pc:sldMk cId="3183856431" sldId="334"/>
            <ac:picMk id="5" creationId="{2EAD64DE-9F06-5C45-A41D-97920D47C431}"/>
          </ac:picMkLst>
        </pc:picChg>
        <pc:picChg chg="add del mod">
          <ac:chgData name="Leon Peto" userId="5539c208-4bcb-42d8-a6e9-cf930c7c227c" providerId="ADAL" clId="{09C6A27C-DA95-6A47-A575-3838652A2C81}" dt="2021-11-26T18:05:35.799" v="4319" actId="478"/>
          <ac:picMkLst>
            <pc:docMk/>
            <pc:sldMk cId="3183856431" sldId="334"/>
            <ac:picMk id="6" creationId="{C631ACF6-AEF8-CC47-AE1C-5A233BC62D9C}"/>
          </ac:picMkLst>
        </pc:picChg>
        <pc:picChg chg="add del mod">
          <ac:chgData name="Leon Peto" userId="5539c208-4bcb-42d8-a6e9-cf930c7c227c" providerId="ADAL" clId="{09C6A27C-DA95-6A47-A575-3838652A2C81}" dt="2021-11-26T18:00:48.856" v="4144"/>
          <ac:picMkLst>
            <pc:docMk/>
            <pc:sldMk cId="3183856431" sldId="334"/>
            <ac:picMk id="7" creationId="{3E68C791-7D16-D145-9191-278E0AE15259}"/>
          </ac:picMkLst>
        </pc:picChg>
      </pc:sldChg>
      <pc:sldChg chg="modSp add mod">
        <pc:chgData name="Leon Peto" userId="5539c208-4bcb-42d8-a6e9-cf930c7c227c" providerId="ADAL" clId="{09C6A27C-DA95-6A47-A575-3838652A2C81}" dt="2021-11-26T18:27:10.636" v="4479" actId="20577"/>
        <pc:sldMkLst>
          <pc:docMk/>
          <pc:sldMk cId="2730382753" sldId="335"/>
        </pc:sldMkLst>
        <pc:spChg chg="mod">
          <ac:chgData name="Leon Peto" userId="5539c208-4bcb-42d8-a6e9-cf930c7c227c" providerId="ADAL" clId="{09C6A27C-DA95-6A47-A575-3838652A2C81}" dt="2021-11-26T17:01:24.633" v="3650" actId="20577"/>
          <ac:spMkLst>
            <pc:docMk/>
            <pc:sldMk cId="2730382753" sldId="335"/>
            <ac:spMk id="2" creationId="{00000000-0000-0000-0000-000000000000}"/>
          </ac:spMkLst>
        </pc:spChg>
        <pc:spChg chg="mod">
          <ac:chgData name="Leon Peto" userId="5539c208-4bcb-42d8-a6e9-cf930c7c227c" providerId="ADAL" clId="{09C6A27C-DA95-6A47-A575-3838652A2C81}" dt="2021-11-26T18:27:10.636" v="4479" actId="20577"/>
          <ac:spMkLst>
            <pc:docMk/>
            <pc:sldMk cId="2730382753" sldId="335"/>
            <ac:spMk id="3" creationId="{00000000-0000-0000-0000-000000000000}"/>
          </ac:spMkLst>
        </pc:spChg>
      </pc:sldChg>
      <pc:sldChg chg="modSp add mod">
        <pc:chgData name="Leon Peto" userId="5539c208-4bcb-42d8-a6e9-cf930c7c227c" providerId="ADAL" clId="{09C6A27C-DA95-6A47-A575-3838652A2C81}" dt="2021-11-26T18:04:37.807" v="4298" actId="403"/>
        <pc:sldMkLst>
          <pc:docMk/>
          <pc:sldMk cId="3846788036" sldId="336"/>
        </pc:sldMkLst>
        <pc:spChg chg="mod">
          <ac:chgData name="Leon Peto" userId="5539c208-4bcb-42d8-a6e9-cf930c7c227c" providerId="ADAL" clId="{09C6A27C-DA95-6A47-A575-3838652A2C81}" dt="2021-11-26T17:01:16.485" v="3648" actId="20577"/>
          <ac:spMkLst>
            <pc:docMk/>
            <pc:sldMk cId="3846788036" sldId="336"/>
            <ac:spMk id="2" creationId="{00000000-0000-0000-0000-000000000000}"/>
          </ac:spMkLst>
        </pc:spChg>
        <pc:spChg chg="mod">
          <ac:chgData name="Leon Peto" userId="5539c208-4bcb-42d8-a6e9-cf930c7c227c" providerId="ADAL" clId="{09C6A27C-DA95-6A47-A575-3838652A2C81}" dt="2021-11-26T18:04:37.807" v="4298" actId="403"/>
          <ac:spMkLst>
            <pc:docMk/>
            <pc:sldMk cId="3846788036" sldId="336"/>
            <ac:spMk id="3" creationId="{00000000-0000-0000-0000-000000000000}"/>
          </ac:spMkLst>
        </pc:spChg>
      </pc:sldChg>
      <pc:sldChg chg="addSp delSp modSp add mod">
        <pc:chgData name="Leon Peto" userId="5539c208-4bcb-42d8-a6e9-cf930c7c227c" providerId="ADAL" clId="{09C6A27C-DA95-6A47-A575-3838652A2C81}" dt="2021-11-26T18:04:30.006" v="4297" actId="14100"/>
        <pc:sldMkLst>
          <pc:docMk/>
          <pc:sldMk cId="795115214" sldId="342"/>
        </pc:sldMkLst>
        <pc:spChg chg="mod">
          <ac:chgData name="Leon Peto" userId="5539c208-4bcb-42d8-a6e9-cf930c7c227c" providerId="ADAL" clId="{09C6A27C-DA95-6A47-A575-3838652A2C81}" dt="2021-11-26T18:04:30.006" v="4297" actId="14100"/>
          <ac:spMkLst>
            <pc:docMk/>
            <pc:sldMk cId="795115214" sldId="342"/>
            <ac:spMk id="3" creationId="{00000000-0000-0000-0000-000000000000}"/>
          </ac:spMkLst>
        </pc:spChg>
        <pc:picChg chg="add del mod">
          <ac:chgData name="Leon Peto" userId="5539c208-4bcb-42d8-a6e9-cf930c7c227c" providerId="ADAL" clId="{09C6A27C-DA95-6A47-A575-3838652A2C81}" dt="2021-11-26T17:32:01.718" v="3669" actId="931"/>
          <ac:picMkLst>
            <pc:docMk/>
            <pc:sldMk cId="795115214" sldId="342"/>
            <ac:picMk id="5" creationId="{8A4ACA75-DAC1-7C4D-BD5A-70C829A4BD06}"/>
          </ac:picMkLst>
        </pc:picChg>
        <pc:picChg chg="add mod">
          <ac:chgData name="Leon Peto" userId="5539c208-4bcb-42d8-a6e9-cf930c7c227c" providerId="ADAL" clId="{09C6A27C-DA95-6A47-A575-3838652A2C81}" dt="2021-11-26T18:03:26.673" v="4246" actId="1037"/>
          <ac:picMkLst>
            <pc:docMk/>
            <pc:sldMk cId="795115214" sldId="342"/>
            <ac:picMk id="7" creationId="{674A9A6C-44A8-FD4A-BC7B-3ACB3B69A8C8}"/>
          </ac:picMkLst>
        </pc:picChg>
      </pc:sldChg>
      <pc:sldChg chg="modSp add mod">
        <pc:chgData name="Leon Peto" userId="5539c208-4bcb-42d8-a6e9-cf930c7c227c" providerId="ADAL" clId="{09C6A27C-DA95-6A47-A575-3838652A2C81}" dt="2021-11-26T18:32:41.259" v="4611" actId="1037"/>
        <pc:sldMkLst>
          <pc:docMk/>
          <pc:sldMk cId="2054757887" sldId="343"/>
        </pc:sldMkLst>
        <pc:spChg chg="mod">
          <ac:chgData name="Leon Peto" userId="5539c208-4bcb-42d8-a6e9-cf930c7c227c" providerId="ADAL" clId="{09C6A27C-DA95-6A47-A575-3838652A2C81}" dt="2021-11-26T18:32:41.259" v="4611" actId="1037"/>
          <ac:spMkLst>
            <pc:docMk/>
            <pc:sldMk cId="2054757887" sldId="343"/>
            <ac:spMk id="3" creationId="{00000000-0000-0000-0000-000000000000}"/>
          </ac:spMkLst>
        </pc:spChg>
      </pc:sldChg>
      <pc:sldChg chg="modSp add mod">
        <pc:chgData name="Leon Peto" userId="5539c208-4bcb-42d8-a6e9-cf930c7c227c" providerId="ADAL" clId="{09C6A27C-DA95-6A47-A575-3838652A2C81}" dt="2021-11-26T18:32:48.760" v="4612" actId="403"/>
        <pc:sldMkLst>
          <pc:docMk/>
          <pc:sldMk cId="3072190279" sldId="344"/>
        </pc:sldMkLst>
        <pc:spChg chg="mod">
          <ac:chgData name="Leon Peto" userId="5539c208-4bcb-42d8-a6e9-cf930c7c227c" providerId="ADAL" clId="{09C6A27C-DA95-6A47-A575-3838652A2C81}" dt="2021-11-26T18:32:48.760" v="4612" actId="403"/>
          <ac:spMkLst>
            <pc:docMk/>
            <pc:sldMk cId="3072190279" sldId="344"/>
            <ac:spMk id="3" creationId="{00000000-0000-0000-0000-000000000000}"/>
          </ac:spMkLst>
        </pc:spChg>
      </pc:sldChg>
      <pc:sldChg chg="modSp add mod">
        <pc:chgData name="Leon Peto" userId="5539c208-4bcb-42d8-a6e9-cf930c7c227c" providerId="ADAL" clId="{09C6A27C-DA95-6A47-A575-3838652A2C81}" dt="2021-11-26T18:35:12.097" v="4795" actId="20577"/>
        <pc:sldMkLst>
          <pc:docMk/>
          <pc:sldMk cId="1220320954" sldId="345"/>
        </pc:sldMkLst>
        <pc:spChg chg="mod">
          <ac:chgData name="Leon Peto" userId="5539c208-4bcb-42d8-a6e9-cf930c7c227c" providerId="ADAL" clId="{09C6A27C-DA95-6A47-A575-3838652A2C81}" dt="2021-11-26T18:02:49.731" v="4233" actId="20577"/>
          <ac:spMkLst>
            <pc:docMk/>
            <pc:sldMk cId="1220320954" sldId="345"/>
            <ac:spMk id="2" creationId="{00000000-0000-0000-0000-000000000000}"/>
          </ac:spMkLst>
        </pc:spChg>
        <pc:spChg chg="mod">
          <ac:chgData name="Leon Peto" userId="5539c208-4bcb-42d8-a6e9-cf930c7c227c" providerId="ADAL" clId="{09C6A27C-DA95-6A47-A575-3838652A2C81}" dt="2021-11-26T18:35:12.097" v="4795" actId="20577"/>
          <ac:spMkLst>
            <pc:docMk/>
            <pc:sldMk cId="1220320954" sldId="345"/>
            <ac:spMk id="3" creationId="{00000000-0000-0000-0000-000000000000}"/>
          </ac:spMkLst>
        </pc:spChg>
      </pc:sldChg>
      <pc:sldChg chg="addSp delSp modSp add mod">
        <pc:chgData name="Leon Peto" userId="5539c208-4bcb-42d8-a6e9-cf930c7c227c" providerId="ADAL" clId="{09C6A27C-DA95-6A47-A575-3838652A2C81}" dt="2021-11-26T18:07:02.896" v="4343" actId="403"/>
        <pc:sldMkLst>
          <pc:docMk/>
          <pc:sldMk cId="3810261728" sldId="346"/>
        </pc:sldMkLst>
        <pc:spChg chg="del mod">
          <ac:chgData name="Leon Peto" userId="5539c208-4bcb-42d8-a6e9-cf930c7c227c" providerId="ADAL" clId="{09C6A27C-DA95-6A47-A575-3838652A2C81}" dt="2021-11-26T18:02:58.183" v="4235" actId="478"/>
          <ac:spMkLst>
            <pc:docMk/>
            <pc:sldMk cId="3810261728" sldId="346"/>
            <ac:spMk id="2" creationId="{00000000-0000-0000-0000-000000000000}"/>
          </ac:spMkLst>
        </pc:spChg>
        <pc:spChg chg="mod">
          <ac:chgData name="Leon Peto" userId="5539c208-4bcb-42d8-a6e9-cf930c7c227c" providerId="ADAL" clId="{09C6A27C-DA95-6A47-A575-3838652A2C81}" dt="2021-11-26T18:07:02.896" v="4343" actId="403"/>
          <ac:spMkLst>
            <pc:docMk/>
            <pc:sldMk cId="3810261728" sldId="346"/>
            <ac:spMk id="3" creationId="{00000000-0000-0000-0000-000000000000}"/>
          </ac:spMkLst>
        </pc:spChg>
        <pc:spChg chg="add del mod">
          <ac:chgData name="Leon Peto" userId="5539c208-4bcb-42d8-a6e9-cf930c7c227c" providerId="ADAL" clId="{09C6A27C-DA95-6A47-A575-3838652A2C81}" dt="2021-11-26T18:03:06.674" v="4238" actId="478"/>
          <ac:spMkLst>
            <pc:docMk/>
            <pc:sldMk cId="3810261728" sldId="346"/>
            <ac:spMk id="5" creationId="{A588EFB1-5AFC-AD48-90C5-7CCD1ED2C5E3}"/>
          </ac:spMkLst>
        </pc:spChg>
        <pc:spChg chg="add del mod">
          <ac:chgData name="Leon Peto" userId="5539c208-4bcb-42d8-a6e9-cf930c7c227c" providerId="ADAL" clId="{09C6A27C-DA95-6A47-A575-3838652A2C81}" dt="2021-11-26T18:03:05.185" v="4237" actId="478"/>
          <ac:spMkLst>
            <pc:docMk/>
            <pc:sldMk cId="3810261728" sldId="346"/>
            <ac:spMk id="6" creationId="{C51D816E-A082-434C-AAAC-99AECF03AFA5}"/>
          </ac:spMkLst>
        </pc:spChg>
        <pc:spChg chg="add mod">
          <ac:chgData name="Leon Peto" userId="5539c208-4bcb-42d8-a6e9-cf930c7c227c" providerId="ADAL" clId="{09C6A27C-DA95-6A47-A575-3838652A2C81}" dt="2021-11-26T18:03:07.392" v="4239"/>
          <ac:spMkLst>
            <pc:docMk/>
            <pc:sldMk cId="3810261728" sldId="346"/>
            <ac:spMk id="7" creationId="{CA45765B-9655-174B-B150-B4C2B7BFFF2F}"/>
          </ac:spMkLst>
        </pc:spChg>
      </pc:sldChg>
      <pc:sldChg chg="addSp delSp modSp add mod">
        <pc:chgData name="Leon Peto" userId="5539c208-4bcb-42d8-a6e9-cf930c7c227c" providerId="ADAL" clId="{09C6A27C-DA95-6A47-A575-3838652A2C81}" dt="2021-11-26T18:07:13.516" v="4352" actId="1037"/>
        <pc:sldMkLst>
          <pc:docMk/>
          <pc:sldMk cId="1605934543" sldId="347"/>
        </pc:sldMkLst>
        <pc:spChg chg="del mod">
          <ac:chgData name="Leon Peto" userId="5539c208-4bcb-42d8-a6e9-cf930c7c227c" providerId="ADAL" clId="{09C6A27C-DA95-6A47-A575-3838652A2C81}" dt="2021-11-26T18:03:11.100" v="4240" actId="478"/>
          <ac:spMkLst>
            <pc:docMk/>
            <pc:sldMk cId="1605934543" sldId="347"/>
            <ac:spMk id="2" creationId="{00000000-0000-0000-0000-000000000000}"/>
          </ac:spMkLst>
        </pc:spChg>
        <pc:spChg chg="mod">
          <ac:chgData name="Leon Peto" userId="5539c208-4bcb-42d8-a6e9-cf930c7c227c" providerId="ADAL" clId="{09C6A27C-DA95-6A47-A575-3838652A2C81}" dt="2021-11-26T18:07:13.516" v="4352" actId="1037"/>
          <ac:spMkLst>
            <pc:docMk/>
            <pc:sldMk cId="1605934543" sldId="347"/>
            <ac:spMk id="3" creationId="{00000000-0000-0000-0000-000000000000}"/>
          </ac:spMkLst>
        </pc:spChg>
        <pc:spChg chg="add del mod">
          <ac:chgData name="Leon Peto" userId="5539c208-4bcb-42d8-a6e9-cf930c7c227c" providerId="ADAL" clId="{09C6A27C-DA95-6A47-A575-3838652A2C81}" dt="2021-11-26T18:03:12.259" v="4241" actId="478"/>
          <ac:spMkLst>
            <pc:docMk/>
            <pc:sldMk cId="1605934543" sldId="347"/>
            <ac:spMk id="5" creationId="{592183F8-1C29-A547-BC54-E33599514085}"/>
          </ac:spMkLst>
        </pc:spChg>
        <pc:spChg chg="add mod">
          <ac:chgData name="Leon Peto" userId="5539c208-4bcb-42d8-a6e9-cf930c7c227c" providerId="ADAL" clId="{09C6A27C-DA95-6A47-A575-3838652A2C81}" dt="2021-11-26T18:03:12.955" v="4242"/>
          <ac:spMkLst>
            <pc:docMk/>
            <pc:sldMk cId="1605934543" sldId="347"/>
            <ac:spMk id="6" creationId="{D0E181F4-6E8A-9941-9655-69BCAB6258A6}"/>
          </ac:spMkLst>
        </pc:spChg>
      </pc:sldChg>
      <pc:sldChg chg="modSp mod">
        <pc:chgData name="Leon Peto" userId="5539c208-4bcb-42d8-a6e9-cf930c7c227c" providerId="ADAL" clId="{09C6A27C-DA95-6A47-A575-3838652A2C81}" dt="2021-11-26T18:53:46.549" v="4922" actId="20577"/>
        <pc:sldMkLst>
          <pc:docMk/>
          <pc:sldMk cId="1063094803" sldId="404"/>
        </pc:sldMkLst>
        <pc:spChg chg="mod">
          <ac:chgData name="Leon Peto" userId="5539c208-4bcb-42d8-a6e9-cf930c7c227c" providerId="ADAL" clId="{09C6A27C-DA95-6A47-A575-3838652A2C81}" dt="2021-11-26T18:53:46.549" v="4922" actId="20577"/>
          <ac:spMkLst>
            <pc:docMk/>
            <pc:sldMk cId="1063094803" sldId="404"/>
            <ac:spMk id="3" creationId="{00000000-0000-0000-0000-000000000000}"/>
          </ac:spMkLst>
        </pc:spChg>
      </pc:sldChg>
      <pc:sldChg chg="addSp delSp modSp mod">
        <pc:chgData name="Leon Peto" userId="5539c208-4bcb-42d8-a6e9-cf930c7c227c" providerId="ADAL" clId="{09C6A27C-DA95-6A47-A575-3838652A2C81}" dt="2021-11-26T11:28:53.304" v="294" actId="1076"/>
        <pc:sldMkLst>
          <pc:docMk/>
          <pc:sldMk cId="439017687" sldId="465"/>
        </pc:sldMkLst>
        <pc:spChg chg="add mod">
          <ac:chgData name="Leon Peto" userId="5539c208-4bcb-42d8-a6e9-cf930c7c227c" providerId="ADAL" clId="{09C6A27C-DA95-6A47-A575-3838652A2C81}" dt="2021-11-26T11:28:53.304" v="294" actId="1076"/>
          <ac:spMkLst>
            <pc:docMk/>
            <pc:sldMk cId="439017687" sldId="465"/>
            <ac:spMk id="7" creationId="{F23775B0-2651-7F40-8A0D-567B6AED6F82}"/>
          </ac:spMkLst>
        </pc:spChg>
        <pc:picChg chg="add mod">
          <ac:chgData name="Leon Peto" userId="5539c208-4bcb-42d8-a6e9-cf930c7c227c" providerId="ADAL" clId="{09C6A27C-DA95-6A47-A575-3838652A2C81}" dt="2021-11-26T11:05:03.209" v="161" actId="1076"/>
          <ac:picMkLst>
            <pc:docMk/>
            <pc:sldMk cId="439017687" sldId="465"/>
            <ac:picMk id="4" creationId="{8618BC9D-C547-C74C-98BE-8932CBD0E1BF}"/>
          </ac:picMkLst>
        </pc:picChg>
        <pc:picChg chg="del">
          <ac:chgData name="Leon Peto" userId="5539c208-4bcb-42d8-a6e9-cf930c7c227c" providerId="ADAL" clId="{09C6A27C-DA95-6A47-A575-3838652A2C81}" dt="2021-11-26T11:04:42.109" v="156" actId="478"/>
          <ac:picMkLst>
            <pc:docMk/>
            <pc:sldMk cId="439017687" sldId="465"/>
            <ac:picMk id="5" creationId="{00000000-0000-0000-0000-000000000000}"/>
          </ac:picMkLst>
        </pc:picChg>
      </pc:sldChg>
      <pc:sldChg chg="modSp mod">
        <pc:chgData name="Leon Peto" userId="5539c208-4bcb-42d8-a6e9-cf930c7c227c" providerId="ADAL" clId="{09C6A27C-DA95-6A47-A575-3838652A2C81}" dt="2021-11-26T18:22:45.679" v="4465" actId="20577"/>
        <pc:sldMkLst>
          <pc:docMk/>
          <pc:sldMk cId="2417928301" sldId="466"/>
        </pc:sldMkLst>
        <pc:spChg chg="mod">
          <ac:chgData name="Leon Peto" userId="5539c208-4bcb-42d8-a6e9-cf930c7c227c" providerId="ADAL" clId="{09C6A27C-DA95-6A47-A575-3838652A2C81}" dt="2021-11-26T18:22:45.679" v="4465" actId="20577"/>
          <ac:spMkLst>
            <pc:docMk/>
            <pc:sldMk cId="2417928301" sldId="466"/>
            <ac:spMk id="6" creationId="{00000000-0000-0000-0000-000000000000}"/>
          </ac:spMkLst>
        </pc:spChg>
      </pc:sldChg>
      <pc:sldChg chg="modSp mod">
        <pc:chgData name="Leon Peto" userId="5539c208-4bcb-42d8-a6e9-cf930c7c227c" providerId="ADAL" clId="{09C6A27C-DA95-6A47-A575-3838652A2C81}" dt="2021-11-26T11:29:57.402" v="304" actId="20577"/>
        <pc:sldMkLst>
          <pc:docMk/>
          <pc:sldMk cId="1761441506" sldId="483"/>
        </pc:sldMkLst>
        <pc:spChg chg="mod">
          <ac:chgData name="Leon Peto" userId="5539c208-4bcb-42d8-a6e9-cf930c7c227c" providerId="ADAL" clId="{09C6A27C-DA95-6A47-A575-3838652A2C81}" dt="2021-11-26T11:29:57.402" v="304" actId="20577"/>
          <ac:spMkLst>
            <pc:docMk/>
            <pc:sldMk cId="1761441506" sldId="483"/>
            <ac:spMk id="5" creationId="{00000000-0000-0000-0000-000000000000}"/>
          </ac:spMkLst>
        </pc:spChg>
      </pc:sldChg>
      <pc:sldChg chg="addSp modSp mod">
        <pc:chgData name="Leon Peto" userId="5539c208-4bcb-42d8-a6e9-cf930c7c227c" providerId="ADAL" clId="{09C6A27C-DA95-6A47-A575-3838652A2C81}" dt="2021-11-26T18:53:51.149" v="4925" actId="20577"/>
        <pc:sldMkLst>
          <pc:docMk/>
          <pc:sldMk cId="2924641400" sldId="484"/>
        </pc:sldMkLst>
        <pc:spChg chg="mod">
          <ac:chgData name="Leon Peto" userId="5539c208-4bcb-42d8-a6e9-cf930c7c227c" providerId="ADAL" clId="{09C6A27C-DA95-6A47-A575-3838652A2C81}" dt="2021-11-26T12:05:37.966" v="315" actId="20577"/>
          <ac:spMkLst>
            <pc:docMk/>
            <pc:sldMk cId="2924641400" sldId="484"/>
            <ac:spMk id="2" creationId="{00000000-0000-0000-0000-000000000000}"/>
          </ac:spMkLst>
        </pc:spChg>
        <pc:spChg chg="mod">
          <ac:chgData name="Leon Peto" userId="5539c208-4bcb-42d8-a6e9-cf930c7c227c" providerId="ADAL" clId="{09C6A27C-DA95-6A47-A575-3838652A2C81}" dt="2021-11-26T18:53:51.149" v="4925" actId="20577"/>
          <ac:spMkLst>
            <pc:docMk/>
            <pc:sldMk cId="2924641400" sldId="484"/>
            <ac:spMk id="3" creationId="{00000000-0000-0000-0000-000000000000}"/>
          </ac:spMkLst>
        </pc:spChg>
        <pc:spChg chg="add mod">
          <ac:chgData name="Leon Peto" userId="5539c208-4bcb-42d8-a6e9-cf930c7c227c" providerId="ADAL" clId="{09C6A27C-DA95-6A47-A575-3838652A2C81}" dt="2021-11-26T16:08:13.069" v="2871" actId="20577"/>
          <ac:spMkLst>
            <pc:docMk/>
            <pc:sldMk cId="2924641400" sldId="484"/>
            <ac:spMk id="16" creationId="{61C6DC47-A107-824D-879E-72665808FB38}"/>
          </ac:spMkLst>
        </pc:spChg>
        <pc:picChg chg="add mod">
          <ac:chgData name="Leon Peto" userId="5539c208-4bcb-42d8-a6e9-cf930c7c227c" providerId="ADAL" clId="{09C6A27C-DA95-6A47-A575-3838652A2C81}" dt="2021-11-26T15:11:48.009" v="1780" actId="688"/>
          <ac:picMkLst>
            <pc:docMk/>
            <pc:sldMk cId="2924641400" sldId="484"/>
            <ac:picMk id="5" creationId="{A63ABE0E-97DF-AA48-AC6B-CAAD7ED182B5}"/>
          </ac:picMkLst>
        </pc:picChg>
        <pc:cxnChg chg="add mod">
          <ac:chgData name="Leon Peto" userId="5539c208-4bcb-42d8-a6e9-cf930c7c227c" providerId="ADAL" clId="{09C6A27C-DA95-6A47-A575-3838652A2C81}" dt="2021-11-26T15:13:20.884" v="1830" actId="14100"/>
          <ac:cxnSpMkLst>
            <pc:docMk/>
            <pc:sldMk cId="2924641400" sldId="484"/>
            <ac:cxnSpMk id="7" creationId="{2D203B14-5DD9-8D4B-9010-6D53AB17D926}"/>
          </ac:cxnSpMkLst>
        </pc:cxnChg>
        <pc:cxnChg chg="add mod">
          <ac:chgData name="Leon Peto" userId="5539c208-4bcb-42d8-a6e9-cf930c7c227c" providerId="ADAL" clId="{09C6A27C-DA95-6A47-A575-3838652A2C81}" dt="2021-11-26T15:13:24.847" v="1831" actId="14100"/>
          <ac:cxnSpMkLst>
            <pc:docMk/>
            <pc:sldMk cId="2924641400" sldId="484"/>
            <ac:cxnSpMk id="9" creationId="{80CAFFC7-4669-7949-B874-3085655BAF41}"/>
          </ac:cxnSpMkLst>
        </pc:cxnChg>
      </pc:sldChg>
      <pc:sldChg chg="modSp del mod">
        <pc:chgData name="Leon Peto" userId="5539c208-4bcb-42d8-a6e9-cf930c7c227c" providerId="ADAL" clId="{09C6A27C-DA95-6A47-A575-3838652A2C81}" dt="2021-11-26T12:12:52.723" v="452" actId="2696"/>
        <pc:sldMkLst>
          <pc:docMk/>
          <pc:sldMk cId="4109337905" sldId="534"/>
        </pc:sldMkLst>
        <pc:spChg chg="mod">
          <ac:chgData name="Leon Peto" userId="5539c208-4bcb-42d8-a6e9-cf930c7c227c" providerId="ADAL" clId="{09C6A27C-DA95-6A47-A575-3838652A2C81}" dt="2021-11-26T12:06:00.686" v="348" actId="20577"/>
          <ac:spMkLst>
            <pc:docMk/>
            <pc:sldMk cId="4109337905" sldId="534"/>
            <ac:spMk id="2" creationId="{00000000-0000-0000-0000-000000000000}"/>
          </ac:spMkLst>
        </pc:spChg>
        <pc:spChg chg="mod">
          <ac:chgData name="Leon Peto" userId="5539c208-4bcb-42d8-a6e9-cf930c7c227c" providerId="ADAL" clId="{09C6A27C-DA95-6A47-A575-3838652A2C81}" dt="2021-11-26T12:06:04.193" v="349" actId="20577"/>
          <ac:spMkLst>
            <pc:docMk/>
            <pc:sldMk cId="4109337905" sldId="534"/>
            <ac:spMk id="3" creationId="{00000000-0000-0000-0000-000000000000}"/>
          </ac:spMkLst>
        </pc:spChg>
      </pc:sldChg>
      <pc:sldChg chg="addSp delSp modSp mod">
        <pc:chgData name="Leon Peto" userId="5539c208-4bcb-42d8-a6e9-cf930c7c227c" providerId="ADAL" clId="{09C6A27C-DA95-6A47-A575-3838652A2C81}" dt="2021-11-26T18:18:01.830" v="4461" actId="478"/>
        <pc:sldMkLst>
          <pc:docMk/>
          <pc:sldMk cId="318006330" sldId="537"/>
        </pc:sldMkLst>
        <pc:spChg chg="mod">
          <ac:chgData name="Leon Peto" userId="5539c208-4bcb-42d8-a6e9-cf930c7c227c" providerId="ADAL" clId="{09C6A27C-DA95-6A47-A575-3838652A2C81}" dt="2021-11-26T12:05:52.286" v="329" actId="20577"/>
          <ac:spMkLst>
            <pc:docMk/>
            <pc:sldMk cId="318006330" sldId="537"/>
            <ac:spMk id="3" creationId="{00000000-0000-0000-0000-000000000000}"/>
          </ac:spMkLst>
        </pc:spChg>
        <pc:picChg chg="add del mod">
          <ac:chgData name="Leon Peto" userId="5539c208-4bcb-42d8-a6e9-cf930c7c227c" providerId="ADAL" clId="{09C6A27C-DA95-6A47-A575-3838652A2C81}" dt="2021-11-26T13:13:00.049" v="604" actId="21"/>
          <ac:picMkLst>
            <pc:docMk/>
            <pc:sldMk cId="318006330" sldId="537"/>
            <ac:picMk id="5" creationId="{4F1FE16C-4B86-7743-BB47-6E48E4BD2C34}"/>
          </ac:picMkLst>
        </pc:picChg>
        <pc:picChg chg="add del mod">
          <ac:chgData name="Leon Peto" userId="5539c208-4bcb-42d8-a6e9-cf930c7c227c" providerId="ADAL" clId="{09C6A27C-DA95-6A47-A575-3838652A2C81}" dt="2021-11-26T17:59:04.865" v="4051" actId="478"/>
          <ac:picMkLst>
            <pc:docMk/>
            <pc:sldMk cId="318006330" sldId="537"/>
            <ac:picMk id="5" creationId="{BD5DF683-C6C4-7B4F-A0DA-68562B9222B9}"/>
          </ac:picMkLst>
        </pc:picChg>
        <pc:picChg chg="add del mod">
          <ac:chgData name="Leon Peto" userId="5539c208-4bcb-42d8-a6e9-cf930c7c227c" providerId="ADAL" clId="{09C6A27C-DA95-6A47-A575-3838652A2C81}" dt="2021-11-26T18:00:53.125" v="4147" actId="478"/>
          <ac:picMkLst>
            <pc:docMk/>
            <pc:sldMk cId="318006330" sldId="537"/>
            <ac:picMk id="7" creationId="{59DC8AC2-96DE-5D46-8745-C936BD453A42}"/>
          </ac:picMkLst>
        </pc:picChg>
        <pc:picChg chg="add del mod">
          <ac:chgData name="Leon Peto" userId="5539c208-4bcb-42d8-a6e9-cf930c7c227c" providerId="ADAL" clId="{09C6A27C-DA95-6A47-A575-3838652A2C81}" dt="2021-11-26T18:18:01.830" v="4461" actId="478"/>
          <ac:picMkLst>
            <pc:docMk/>
            <pc:sldMk cId="318006330" sldId="537"/>
            <ac:picMk id="9" creationId="{1D0DDF38-4C57-0C4D-9D7C-198AFB31C383}"/>
          </ac:picMkLst>
        </pc:picChg>
      </pc:sldChg>
      <pc:sldChg chg="addSp delSp modSp mod">
        <pc:chgData name="Leon Peto" userId="5539c208-4bcb-42d8-a6e9-cf930c7c227c" providerId="ADAL" clId="{09C6A27C-DA95-6A47-A575-3838652A2C81}" dt="2021-11-26T18:18:05.797" v="4462" actId="478"/>
        <pc:sldMkLst>
          <pc:docMk/>
          <pc:sldMk cId="825543702" sldId="539"/>
        </pc:sldMkLst>
        <pc:spChg chg="mod">
          <ac:chgData name="Leon Peto" userId="5539c208-4bcb-42d8-a6e9-cf930c7c227c" providerId="ADAL" clId="{09C6A27C-DA95-6A47-A575-3838652A2C81}" dt="2021-11-26T12:06:11.918" v="359" actId="20577"/>
          <ac:spMkLst>
            <pc:docMk/>
            <pc:sldMk cId="825543702" sldId="539"/>
            <ac:spMk id="6" creationId="{00000000-0000-0000-0000-000000000000}"/>
          </ac:spMkLst>
        </pc:spChg>
        <pc:picChg chg="add del mod">
          <ac:chgData name="Leon Peto" userId="5539c208-4bcb-42d8-a6e9-cf930c7c227c" providerId="ADAL" clId="{09C6A27C-DA95-6A47-A575-3838652A2C81}" dt="2021-11-26T18:18:05.797" v="4462" actId="478"/>
          <ac:picMkLst>
            <pc:docMk/>
            <pc:sldMk cId="825543702" sldId="539"/>
            <ac:picMk id="3" creationId="{F5DC2E6C-AE60-C947-B3DC-56ECB837C6C4}"/>
          </ac:picMkLst>
        </pc:picChg>
      </pc:sldChg>
      <pc:sldChg chg="del">
        <pc:chgData name="Leon Peto" userId="5539c208-4bcb-42d8-a6e9-cf930c7c227c" providerId="ADAL" clId="{09C6A27C-DA95-6A47-A575-3838652A2C81}" dt="2021-11-26T12:06:23.382" v="372" actId="2696"/>
        <pc:sldMkLst>
          <pc:docMk/>
          <pc:sldMk cId="2715974231" sldId="541"/>
        </pc:sldMkLst>
      </pc:sldChg>
      <pc:sldChg chg="addSp delSp modSp mod">
        <pc:chgData name="Leon Peto" userId="5539c208-4bcb-42d8-a6e9-cf930c7c227c" providerId="ADAL" clId="{09C6A27C-DA95-6A47-A575-3838652A2C81}" dt="2021-11-26T18:18:10.268" v="4463" actId="478"/>
        <pc:sldMkLst>
          <pc:docMk/>
          <pc:sldMk cId="669965516" sldId="543"/>
        </pc:sldMkLst>
        <pc:spChg chg="mod">
          <ac:chgData name="Leon Peto" userId="5539c208-4bcb-42d8-a6e9-cf930c7c227c" providerId="ADAL" clId="{09C6A27C-DA95-6A47-A575-3838652A2C81}" dt="2021-11-26T18:02:28.387" v="4230" actId="20577"/>
          <ac:spMkLst>
            <pc:docMk/>
            <pc:sldMk cId="669965516" sldId="543"/>
            <ac:spMk id="6" creationId="{00000000-0000-0000-0000-000000000000}"/>
          </ac:spMkLst>
        </pc:spChg>
        <pc:picChg chg="add del mod">
          <ac:chgData name="Leon Peto" userId="5539c208-4bcb-42d8-a6e9-cf930c7c227c" providerId="ADAL" clId="{09C6A27C-DA95-6A47-A575-3838652A2C81}" dt="2021-11-26T18:18:10.268" v="4463" actId="478"/>
          <ac:picMkLst>
            <pc:docMk/>
            <pc:sldMk cId="669965516" sldId="543"/>
            <ac:picMk id="3" creationId="{817644AF-59A6-8B48-8DE9-B22447521DA9}"/>
          </ac:picMkLst>
        </pc:picChg>
      </pc:sldChg>
      <pc:sldChg chg="del">
        <pc:chgData name="Leon Peto" userId="5539c208-4bcb-42d8-a6e9-cf930c7c227c" providerId="ADAL" clId="{09C6A27C-DA95-6A47-A575-3838652A2C81}" dt="2021-11-26T12:09:21.694" v="429" actId="2696"/>
        <pc:sldMkLst>
          <pc:docMk/>
          <pc:sldMk cId="3920191614" sldId="544"/>
        </pc:sldMkLst>
      </pc:sldChg>
      <pc:sldChg chg="del">
        <pc:chgData name="Leon Peto" userId="5539c208-4bcb-42d8-a6e9-cf930c7c227c" providerId="ADAL" clId="{09C6A27C-DA95-6A47-A575-3838652A2C81}" dt="2021-11-26T11:03:01.505" v="155" actId="2696"/>
        <pc:sldMkLst>
          <pc:docMk/>
          <pc:sldMk cId="4042034495" sldId="546"/>
        </pc:sldMkLst>
      </pc:sldChg>
      <pc:sldChg chg="del">
        <pc:chgData name="Leon Peto" userId="5539c208-4bcb-42d8-a6e9-cf930c7c227c" providerId="ADAL" clId="{09C6A27C-DA95-6A47-A575-3838652A2C81}" dt="2021-11-26T12:05:44.165" v="317" actId="2696"/>
        <pc:sldMkLst>
          <pc:docMk/>
          <pc:sldMk cId="2334686216" sldId="548"/>
        </pc:sldMkLst>
      </pc:sldChg>
      <pc:sldChg chg="del">
        <pc:chgData name="Leon Peto" userId="5539c208-4bcb-42d8-a6e9-cf930c7c227c" providerId="ADAL" clId="{09C6A27C-DA95-6A47-A575-3838652A2C81}" dt="2021-11-26T12:05:46.608" v="318" actId="2696"/>
        <pc:sldMkLst>
          <pc:docMk/>
          <pc:sldMk cId="2941000492" sldId="552"/>
        </pc:sldMkLst>
      </pc:sldChg>
      <pc:sldChg chg="del">
        <pc:chgData name="Leon Peto" userId="5539c208-4bcb-42d8-a6e9-cf930c7c227c" providerId="ADAL" clId="{09C6A27C-DA95-6A47-A575-3838652A2C81}" dt="2021-11-26T12:06:06.046" v="350" actId="2696"/>
        <pc:sldMkLst>
          <pc:docMk/>
          <pc:sldMk cId="3870627120" sldId="553"/>
        </pc:sldMkLst>
      </pc:sldChg>
      <pc:sldChg chg="del">
        <pc:chgData name="Leon Peto" userId="5539c208-4bcb-42d8-a6e9-cf930c7c227c" providerId="ADAL" clId="{09C6A27C-DA95-6A47-A575-3838652A2C81}" dt="2021-11-26T12:06:22.544" v="371" actId="2696"/>
        <pc:sldMkLst>
          <pc:docMk/>
          <pc:sldMk cId="1045050151" sldId="554"/>
        </pc:sldMkLst>
      </pc:sldChg>
      <pc:sldChg chg="modSp add del mod">
        <pc:chgData name="Leon Peto" userId="5539c208-4bcb-42d8-a6e9-cf930c7c227c" providerId="ADAL" clId="{09C6A27C-DA95-6A47-A575-3838652A2C81}" dt="2021-11-26T18:54:39.374" v="4928"/>
        <pc:sldMkLst>
          <pc:docMk/>
          <pc:sldMk cId="3498032010" sldId="555"/>
        </pc:sldMkLst>
        <pc:spChg chg="mod">
          <ac:chgData name="Leon Peto" userId="5539c208-4bcb-42d8-a6e9-cf930c7c227c" providerId="ADAL" clId="{09C6A27C-DA95-6A47-A575-3838652A2C81}" dt="2021-11-26T12:06:46.589" v="422" actId="20577"/>
          <ac:spMkLst>
            <pc:docMk/>
            <pc:sldMk cId="3498032010" sldId="555"/>
            <ac:spMk id="2" creationId="{00000000-0000-0000-0000-000000000000}"/>
          </ac:spMkLst>
        </pc:spChg>
        <pc:spChg chg="mod">
          <ac:chgData name="Leon Peto" userId="5539c208-4bcb-42d8-a6e9-cf930c7c227c" providerId="ADAL" clId="{09C6A27C-DA95-6A47-A575-3838652A2C81}" dt="2021-11-26T12:06:48.911" v="423" actId="20577"/>
          <ac:spMkLst>
            <pc:docMk/>
            <pc:sldMk cId="3498032010" sldId="555"/>
            <ac:spMk id="3" creationId="{00000000-0000-0000-0000-000000000000}"/>
          </ac:spMkLst>
        </pc:spChg>
      </pc:sldChg>
      <pc:sldChg chg="add del">
        <pc:chgData name="Leon Peto" userId="5539c208-4bcb-42d8-a6e9-cf930c7c227c" providerId="ADAL" clId="{09C6A27C-DA95-6A47-A575-3838652A2C81}" dt="2021-11-26T18:54:39.374" v="4928"/>
        <pc:sldMkLst>
          <pc:docMk/>
          <pc:sldMk cId="3676204023" sldId="556"/>
        </pc:sldMkLst>
      </pc:sldChg>
      <pc:sldChg chg="add del">
        <pc:chgData name="Leon Peto" userId="5539c208-4bcb-42d8-a6e9-cf930c7c227c" providerId="ADAL" clId="{09C6A27C-DA95-6A47-A575-3838652A2C81}" dt="2021-11-26T18:54:39.374" v="4928"/>
        <pc:sldMkLst>
          <pc:docMk/>
          <pc:sldMk cId="2099374777" sldId="557"/>
        </pc:sldMkLst>
      </pc:sldChg>
      <pc:sldChg chg="add del">
        <pc:chgData name="Leon Peto" userId="5539c208-4bcb-42d8-a6e9-cf930c7c227c" providerId="ADAL" clId="{09C6A27C-DA95-6A47-A575-3838652A2C81}" dt="2021-11-26T18:54:39.374" v="4928"/>
        <pc:sldMkLst>
          <pc:docMk/>
          <pc:sldMk cId="2955790510" sldId="558"/>
        </pc:sldMkLst>
      </pc:sldChg>
      <pc:sldChg chg="add del">
        <pc:chgData name="Leon Peto" userId="5539c208-4bcb-42d8-a6e9-cf930c7c227c" providerId="ADAL" clId="{09C6A27C-DA95-6A47-A575-3838652A2C81}" dt="2021-11-26T18:54:39.374" v="4928"/>
        <pc:sldMkLst>
          <pc:docMk/>
          <pc:sldMk cId="1066978126" sldId="559"/>
        </pc:sldMkLst>
      </pc:sldChg>
      <pc:sldChg chg="add del">
        <pc:chgData name="Leon Peto" userId="5539c208-4bcb-42d8-a6e9-cf930c7c227c" providerId="ADAL" clId="{09C6A27C-DA95-6A47-A575-3838652A2C81}" dt="2021-11-26T18:54:39.374" v="4928"/>
        <pc:sldMkLst>
          <pc:docMk/>
          <pc:sldMk cId="2443791281" sldId="560"/>
        </pc:sldMkLst>
      </pc:sldChg>
      <pc:sldChg chg="add del">
        <pc:chgData name="Leon Peto" userId="5539c208-4bcb-42d8-a6e9-cf930c7c227c" providerId="ADAL" clId="{09C6A27C-DA95-6A47-A575-3838652A2C81}" dt="2021-11-26T18:54:39.374" v="4928"/>
        <pc:sldMkLst>
          <pc:docMk/>
          <pc:sldMk cId="1009192184" sldId="561"/>
        </pc:sldMkLst>
      </pc:sldChg>
      <pc:sldChg chg="del">
        <pc:chgData name="Leon Peto" userId="5539c208-4bcb-42d8-a6e9-cf930c7c227c" providerId="ADAL" clId="{09C6A27C-DA95-6A47-A575-3838652A2C81}" dt="2021-11-26T12:09:22.344" v="430" actId="2696"/>
        <pc:sldMkLst>
          <pc:docMk/>
          <pc:sldMk cId="329247106" sldId="563"/>
        </pc:sldMkLst>
      </pc:sldChg>
      <pc:sldChg chg="del">
        <pc:chgData name="Leon Peto" userId="5539c208-4bcb-42d8-a6e9-cf930c7c227c" providerId="ADAL" clId="{09C6A27C-DA95-6A47-A575-3838652A2C81}" dt="2021-11-26T12:09:49.607" v="432" actId="2696"/>
        <pc:sldMkLst>
          <pc:docMk/>
          <pc:sldMk cId="1498588896" sldId="565"/>
        </pc:sldMkLst>
      </pc:sldChg>
      <pc:sldChg chg="del">
        <pc:chgData name="Leon Peto" userId="5539c208-4bcb-42d8-a6e9-cf930c7c227c" providerId="ADAL" clId="{09C6A27C-DA95-6A47-A575-3838652A2C81}" dt="2021-11-26T12:09:22.853" v="431" actId="2696"/>
        <pc:sldMkLst>
          <pc:docMk/>
          <pc:sldMk cId="878192481" sldId="566"/>
        </pc:sldMkLst>
      </pc:sldChg>
      <pc:sldChg chg="modSp mod">
        <pc:chgData name="Leon Peto" userId="5539c208-4bcb-42d8-a6e9-cf930c7c227c" providerId="ADAL" clId="{09C6A27C-DA95-6A47-A575-3838652A2C81}" dt="2021-11-26T12:10:23.323" v="450" actId="14100"/>
        <pc:sldMkLst>
          <pc:docMk/>
          <pc:sldMk cId="3329449152" sldId="568"/>
        </pc:sldMkLst>
        <pc:spChg chg="mod">
          <ac:chgData name="Leon Peto" userId="5539c208-4bcb-42d8-a6e9-cf930c7c227c" providerId="ADAL" clId="{09C6A27C-DA95-6A47-A575-3838652A2C81}" dt="2021-11-26T12:10:23.323" v="450" actId="14100"/>
          <ac:spMkLst>
            <pc:docMk/>
            <pc:sldMk cId="3329449152" sldId="568"/>
            <ac:spMk id="3" creationId="{00000000-0000-0000-0000-000000000000}"/>
          </ac:spMkLst>
        </pc:spChg>
      </pc:sldChg>
      <pc:sldChg chg="addSp delSp modSp add mod">
        <pc:chgData name="Leon Peto" userId="5539c208-4bcb-42d8-a6e9-cf930c7c227c" providerId="ADAL" clId="{09C6A27C-DA95-6A47-A575-3838652A2C81}" dt="2021-11-26T18:26:38.785" v="4468" actId="20577"/>
        <pc:sldMkLst>
          <pc:docMk/>
          <pc:sldMk cId="1699650084" sldId="570"/>
        </pc:sldMkLst>
        <pc:spChg chg="mod">
          <ac:chgData name="Leon Peto" userId="5539c208-4bcb-42d8-a6e9-cf930c7c227c" providerId="ADAL" clId="{09C6A27C-DA95-6A47-A575-3838652A2C81}" dt="2021-11-26T17:01:29.093" v="3651" actId="20577"/>
          <ac:spMkLst>
            <pc:docMk/>
            <pc:sldMk cId="1699650084" sldId="570"/>
            <ac:spMk id="2" creationId="{00000000-0000-0000-0000-000000000000}"/>
          </ac:spMkLst>
        </pc:spChg>
        <pc:spChg chg="mod">
          <ac:chgData name="Leon Peto" userId="5539c208-4bcb-42d8-a6e9-cf930c7c227c" providerId="ADAL" clId="{09C6A27C-DA95-6A47-A575-3838652A2C81}" dt="2021-11-26T18:26:38.785" v="4468" actId="20577"/>
          <ac:spMkLst>
            <pc:docMk/>
            <pc:sldMk cId="1699650084" sldId="570"/>
            <ac:spMk id="3" creationId="{00000000-0000-0000-0000-000000000000}"/>
          </ac:spMkLst>
        </pc:spChg>
        <pc:spChg chg="add mod">
          <ac:chgData name="Leon Peto" userId="5539c208-4bcb-42d8-a6e9-cf930c7c227c" providerId="ADAL" clId="{09C6A27C-DA95-6A47-A575-3838652A2C81}" dt="2021-11-26T15:45:28.306" v="2756" actId="165"/>
          <ac:spMkLst>
            <pc:docMk/>
            <pc:sldMk cId="1699650084" sldId="570"/>
            <ac:spMk id="6" creationId="{4F1DF930-EB2B-F24E-821B-DF721B6E2D4B}"/>
          </ac:spMkLst>
        </pc:spChg>
        <pc:spChg chg="add del mod">
          <ac:chgData name="Leon Peto" userId="5539c208-4bcb-42d8-a6e9-cf930c7c227c" providerId="ADAL" clId="{09C6A27C-DA95-6A47-A575-3838652A2C81}" dt="2021-11-26T15:37:01.240" v="2442"/>
          <ac:spMkLst>
            <pc:docMk/>
            <pc:sldMk cId="1699650084" sldId="570"/>
            <ac:spMk id="17" creationId="{EF3278D3-818B-9841-8E9D-55D704984714}"/>
          </ac:spMkLst>
        </pc:spChg>
        <pc:spChg chg="add mod topLvl">
          <ac:chgData name="Leon Peto" userId="5539c208-4bcb-42d8-a6e9-cf930c7c227c" providerId="ADAL" clId="{09C6A27C-DA95-6A47-A575-3838652A2C81}" dt="2021-11-26T15:45:29.703" v="2759" actId="1035"/>
          <ac:spMkLst>
            <pc:docMk/>
            <pc:sldMk cId="1699650084" sldId="570"/>
            <ac:spMk id="18" creationId="{8B2A0EBA-F61A-3E44-9F8E-2729C655044D}"/>
          </ac:spMkLst>
        </pc:spChg>
        <pc:spChg chg="add mod topLvl">
          <ac:chgData name="Leon Peto" userId="5539c208-4bcb-42d8-a6e9-cf930c7c227c" providerId="ADAL" clId="{09C6A27C-DA95-6A47-A575-3838652A2C81}" dt="2021-11-26T15:45:28.306" v="2756" actId="165"/>
          <ac:spMkLst>
            <pc:docMk/>
            <pc:sldMk cId="1699650084" sldId="570"/>
            <ac:spMk id="19" creationId="{2D99A6F5-6E53-584D-8BA3-82491537BC64}"/>
          </ac:spMkLst>
        </pc:spChg>
        <pc:spChg chg="add mod">
          <ac:chgData name="Leon Peto" userId="5539c208-4bcb-42d8-a6e9-cf930c7c227c" providerId="ADAL" clId="{09C6A27C-DA95-6A47-A575-3838652A2C81}" dt="2021-11-26T15:42:55.811" v="2681"/>
          <ac:spMkLst>
            <pc:docMk/>
            <pc:sldMk cId="1699650084" sldId="570"/>
            <ac:spMk id="23" creationId="{57DFEDB9-7D87-C843-8406-CE217D109667}"/>
          </ac:spMkLst>
        </pc:spChg>
        <pc:spChg chg="add del mod">
          <ac:chgData name="Leon Peto" userId="5539c208-4bcb-42d8-a6e9-cf930c7c227c" providerId="ADAL" clId="{09C6A27C-DA95-6A47-A575-3838652A2C81}" dt="2021-11-26T16:51:28.967" v="3617" actId="478"/>
          <ac:spMkLst>
            <pc:docMk/>
            <pc:sldMk cId="1699650084" sldId="570"/>
            <ac:spMk id="25" creationId="{F5F3F1D1-1D47-244B-A375-7E509E1AF825}"/>
          </ac:spMkLst>
        </pc:spChg>
        <pc:grpChg chg="add mod topLvl">
          <ac:chgData name="Leon Peto" userId="5539c208-4bcb-42d8-a6e9-cf930c7c227c" providerId="ADAL" clId="{09C6A27C-DA95-6A47-A575-3838652A2C81}" dt="2021-11-26T15:45:28.306" v="2756" actId="165"/>
          <ac:grpSpMkLst>
            <pc:docMk/>
            <pc:sldMk cId="1699650084" sldId="570"/>
            <ac:grpSpMk id="7" creationId="{8984A543-4860-364F-96C2-3052EC5CED3E}"/>
          </ac:grpSpMkLst>
        </pc:grpChg>
        <pc:grpChg chg="add del mod">
          <ac:chgData name="Leon Peto" userId="5539c208-4bcb-42d8-a6e9-cf930c7c227c" providerId="ADAL" clId="{09C6A27C-DA95-6A47-A575-3838652A2C81}" dt="2021-11-26T15:41:26.559" v="2636" actId="165"/>
          <ac:grpSpMkLst>
            <pc:docMk/>
            <pc:sldMk cId="1699650084" sldId="570"/>
            <ac:grpSpMk id="20" creationId="{61F197FE-1A06-3643-9180-812D681A3894}"/>
          </ac:grpSpMkLst>
        </pc:grpChg>
        <pc:grpChg chg="add del mod">
          <ac:chgData name="Leon Peto" userId="5539c208-4bcb-42d8-a6e9-cf930c7c227c" providerId="ADAL" clId="{09C6A27C-DA95-6A47-A575-3838652A2C81}" dt="2021-11-26T15:42:03.081" v="2643" actId="165"/>
          <ac:grpSpMkLst>
            <pc:docMk/>
            <pc:sldMk cId="1699650084" sldId="570"/>
            <ac:grpSpMk id="21" creationId="{AE6FBA65-F0D7-CE46-BD89-EE57433371C2}"/>
          </ac:grpSpMkLst>
        </pc:grpChg>
        <pc:grpChg chg="add del mod">
          <ac:chgData name="Leon Peto" userId="5539c208-4bcb-42d8-a6e9-cf930c7c227c" providerId="ADAL" clId="{09C6A27C-DA95-6A47-A575-3838652A2C81}" dt="2021-11-26T15:45:28.306" v="2756" actId="165"/>
          <ac:grpSpMkLst>
            <pc:docMk/>
            <pc:sldMk cId="1699650084" sldId="570"/>
            <ac:grpSpMk id="22" creationId="{5F83042A-DC61-C148-8A7C-6FFD2501A342}"/>
          </ac:grpSpMkLst>
        </pc:grpChg>
        <pc:grpChg chg="add mod">
          <ac:chgData name="Leon Peto" userId="5539c208-4bcb-42d8-a6e9-cf930c7c227c" providerId="ADAL" clId="{09C6A27C-DA95-6A47-A575-3838652A2C81}" dt="2021-11-26T15:45:24.762" v="2755" actId="164"/>
          <ac:grpSpMkLst>
            <pc:docMk/>
            <pc:sldMk cId="1699650084" sldId="570"/>
            <ac:grpSpMk id="24" creationId="{06B1DAB4-F472-004F-AF2D-41EC196BE5D3}"/>
          </ac:grpSpMkLst>
        </pc:grpChg>
        <pc:picChg chg="add mod">
          <ac:chgData name="Leon Peto" userId="5539c208-4bcb-42d8-a6e9-cf930c7c227c" providerId="ADAL" clId="{09C6A27C-DA95-6A47-A575-3838652A2C81}" dt="2021-11-26T15:45:31.226" v="2762" actId="1035"/>
          <ac:picMkLst>
            <pc:docMk/>
            <pc:sldMk cId="1699650084" sldId="570"/>
            <ac:picMk id="5" creationId="{BB34C04F-2DDD-F34F-9058-C18F25EEFF4D}"/>
          </ac:picMkLst>
        </pc:picChg>
        <pc:cxnChg chg="add mod topLvl">
          <ac:chgData name="Leon Peto" userId="5539c208-4bcb-42d8-a6e9-cf930c7c227c" providerId="ADAL" clId="{09C6A27C-DA95-6A47-A575-3838652A2C81}" dt="2021-11-26T15:45:28.306" v="2756" actId="165"/>
          <ac:cxnSpMkLst>
            <pc:docMk/>
            <pc:sldMk cId="1699650084" sldId="570"/>
            <ac:cxnSpMk id="9" creationId="{CDEB48F0-9A7C-A349-999C-615625AB5A53}"/>
          </ac:cxnSpMkLst>
        </pc:cxnChg>
        <pc:cxnChg chg="add mod topLvl">
          <ac:chgData name="Leon Peto" userId="5539c208-4bcb-42d8-a6e9-cf930c7c227c" providerId="ADAL" clId="{09C6A27C-DA95-6A47-A575-3838652A2C81}" dt="2021-11-26T15:45:28.306" v="2756" actId="165"/>
          <ac:cxnSpMkLst>
            <pc:docMk/>
            <pc:sldMk cId="1699650084" sldId="570"/>
            <ac:cxnSpMk id="11" creationId="{FCEDA172-4D06-344A-9222-EB243B8CA2C1}"/>
          </ac:cxnSpMkLst>
        </pc:cxnChg>
        <pc:cxnChg chg="add mod topLvl">
          <ac:chgData name="Leon Peto" userId="5539c208-4bcb-42d8-a6e9-cf930c7c227c" providerId="ADAL" clId="{09C6A27C-DA95-6A47-A575-3838652A2C81}" dt="2021-11-26T15:46:01.282" v="2769" actId="1037"/>
          <ac:cxnSpMkLst>
            <pc:docMk/>
            <pc:sldMk cId="1699650084" sldId="570"/>
            <ac:cxnSpMk id="12" creationId="{2A02117A-835A-D541-8A9A-C75BB6FFE5AE}"/>
          </ac:cxnSpMkLst>
        </pc:cxnChg>
      </pc:sldChg>
      <pc:sldChg chg="add del">
        <pc:chgData name="Leon Peto" userId="5539c208-4bcb-42d8-a6e9-cf930c7c227c" providerId="ADAL" clId="{09C6A27C-DA95-6A47-A575-3838652A2C81}" dt="2021-11-26T12:19:40.992" v="545"/>
        <pc:sldMkLst>
          <pc:docMk/>
          <pc:sldMk cId="3841207234" sldId="570"/>
        </pc:sldMkLst>
      </pc:sldChg>
      <pc:sldChg chg="add del">
        <pc:chgData name="Leon Peto" userId="5539c208-4bcb-42d8-a6e9-cf930c7c227c" providerId="ADAL" clId="{09C6A27C-DA95-6A47-A575-3838652A2C81}" dt="2021-11-26T12:19:40.992" v="545"/>
        <pc:sldMkLst>
          <pc:docMk/>
          <pc:sldMk cId="2043746986" sldId="571"/>
        </pc:sldMkLst>
      </pc:sldChg>
      <pc:sldChg chg="addSp delSp modSp add mod ord">
        <pc:chgData name="Leon Peto" userId="5539c208-4bcb-42d8-a6e9-cf930c7c227c" providerId="ADAL" clId="{09C6A27C-DA95-6A47-A575-3838652A2C81}" dt="2021-11-26T18:41:33.749" v="4842" actId="20577"/>
        <pc:sldMkLst>
          <pc:docMk/>
          <pc:sldMk cId="2710701837" sldId="571"/>
        </pc:sldMkLst>
        <pc:spChg chg="mod">
          <ac:chgData name="Leon Peto" userId="5539c208-4bcb-42d8-a6e9-cf930c7c227c" providerId="ADAL" clId="{09C6A27C-DA95-6A47-A575-3838652A2C81}" dt="2021-11-26T18:41:33.749" v="4842" actId="20577"/>
          <ac:spMkLst>
            <pc:docMk/>
            <pc:sldMk cId="2710701837" sldId="571"/>
            <ac:spMk id="3" creationId="{00000000-0000-0000-0000-000000000000}"/>
          </ac:spMkLst>
        </pc:spChg>
        <pc:picChg chg="del">
          <ac:chgData name="Leon Peto" userId="5539c208-4bcb-42d8-a6e9-cf930c7c227c" providerId="ADAL" clId="{09C6A27C-DA95-6A47-A575-3838652A2C81}" dt="2021-11-26T15:13:13.240" v="1828" actId="478"/>
          <ac:picMkLst>
            <pc:docMk/>
            <pc:sldMk cId="2710701837" sldId="571"/>
            <ac:picMk id="5" creationId="{A63ABE0E-97DF-AA48-AC6B-CAAD7ED182B5}"/>
          </ac:picMkLst>
        </pc:picChg>
        <pc:picChg chg="add mod">
          <ac:chgData name="Leon Peto" userId="5539c208-4bcb-42d8-a6e9-cf930c7c227c" providerId="ADAL" clId="{09C6A27C-DA95-6A47-A575-3838652A2C81}" dt="2021-11-26T15:13:13.322" v="1829"/>
          <ac:picMkLst>
            <pc:docMk/>
            <pc:sldMk cId="2710701837" sldId="571"/>
            <ac:picMk id="6" creationId="{D8E2B7A5-8C49-E44E-9A1F-DFF16746782D}"/>
          </ac:picMkLst>
        </pc:picChg>
      </pc:sldChg>
      <pc:sldChg chg="add del">
        <pc:chgData name="Leon Peto" userId="5539c208-4bcb-42d8-a6e9-cf930c7c227c" providerId="ADAL" clId="{09C6A27C-DA95-6A47-A575-3838652A2C81}" dt="2021-11-26T12:19:40.992" v="545"/>
        <pc:sldMkLst>
          <pc:docMk/>
          <pc:sldMk cId="1102395010" sldId="572"/>
        </pc:sldMkLst>
      </pc:sldChg>
      <pc:sldChg chg="modSp add mod">
        <pc:chgData name="Leon Peto" userId="5539c208-4bcb-42d8-a6e9-cf930c7c227c" providerId="ADAL" clId="{09C6A27C-DA95-6A47-A575-3838652A2C81}" dt="2021-11-26T18:04:45.136" v="4299" actId="403"/>
        <pc:sldMkLst>
          <pc:docMk/>
          <pc:sldMk cId="3513212720" sldId="572"/>
        </pc:sldMkLst>
        <pc:spChg chg="mod">
          <ac:chgData name="Leon Peto" userId="5539c208-4bcb-42d8-a6e9-cf930c7c227c" providerId="ADAL" clId="{09C6A27C-DA95-6A47-A575-3838652A2C81}" dt="2021-11-26T17:01:19.916" v="3649" actId="20577"/>
          <ac:spMkLst>
            <pc:docMk/>
            <pc:sldMk cId="3513212720" sldId="572"/>
            <ac:spMk id="2" creationId="{00000000-0000-0000-0000-000000000000}"/>
          </ac:spMkLst>
        </pc:spChg>
        <pc:spChg chg="mod">
          <ac:chgData name="Leon Peto" userId="5539c208-4bcb-42d8-a6e9-cf930c7c227c" providerId="ADAL" clId="{09C6A27C-DA95-6A47-A575-3838652A2C81}" dt="2021-11-26T18:04:45.136" v="4299" actId="403"/>
          <ac:spMkLst>
            <pc:docMk/>
            <pc:sldMk cId="3513212720" sldId="572"/>
            <ac:spMk id="3" creationId="{00000000-0000-0000-0000-000000000000}"/>
          </ac:spMkLst>
        </pc:spChg>
      </pc:sldChg>
      <pc:sldChg chg="addSp delSp modSp add mod">
        <pc:chgData name="Leon Peto" userId="5539c208-4bcb-42d8-a6e9-cf930c7c227c" providerId="ADAL" clId="{09C6A27C-DA95-6A47-A575-3838652A2C81}" dt="2021-11-26T18:32:10.570" v="4601" actId="20577"/>
        <pc:sldMkLst>
          <pc:docMk/>
          <pc:sldMk cId="1917819487" sldId="573"/>
        </pc:sldMkLst>
        <pc:spChg chg="mod">
          <ac:chgData name="Leon Peto" userId="5539c208-4bcb-42d8-a6e9-cf930c7c227c" providerId="ADAL" clId="{09C6A27C-DA95-6A47-A575-3838652A2C81}" dt="2021-11-26T18:31:09.679" v="4575" actId="1035"/>
          <ac:spMkLst>
            <pc:docMk/>
            <pc:sldMk cId="1917819487" sldId="573"/>
            <ac:spMk id="3" creationId="{00000000-0000-0000-0000-000000000000}"/>
          </ac:spMkLst>
        </pc:spChg>
        <pc:spChg chg="add mod">
          <ac:chgData name="Leon Peto" userId="5539c208-4bcb-42d8-a6e9-cf930c7c227c" providerId="ADAL" clId="{09C6A27C-DA95-6A47-A575-3838652A2C81}" dt="2021-11-26T18:32:10.570" v="4601" actId="20577"/>
          <ac:spMkLst>
            <pc:docMk/>
            <pc:sldMk cId="1917819487" sldId="573"/>
            <ac:spMk id="6" creationId="{B8F2558D-0164-8F4F-B6E7-43ECE10909F5}"/>
          </ac:spMkLst>
        </pc:spChg>
        <pc:spChg chg="add mod">
          <ac:chgData name="Leon Peto" userId="5539c208-4bcb-42d8-a6e9-cf930c7c227c" providerId="ADAL" clId="{09C6A27C-DA95-6A47-A575-3838652A2C81}" dt="2021-11-26T17:42:22.409" v="3824" actId="1035"/>
          <ac:spMkLst>
            <pc:docMk/>
            <pc:sldMk cId="1917819487" sldId="573"/>
            <ac:spMk id="7" creationId="{E0057D15-888A-AD44-9891-EA3F789E4FB3}"/>
          </ac:spMkLst>
        </pc:spChg>
        <pc:spChg chg="add mod">
          <ac:chgData name="Leon Peto" userId="5539c208-4bcb-42d8-a6e9-cf930c7c227c" providerId="ADAL" clId="{09C6A27C-DA95-6A47-A575-3838652A2C81}" dt="2021-11-26T17:43:30.551" v="3907" actId="1038"/>
          <ac:spMkLst>
            <pc:docMk/>
            <pc:sldMk cId="1917819487" sldId="573"/>
            <ac:spMk id="8" creationId="{EB3DED30-0C32-8D41-8A3E-CEB0BC12F78E}"/>
          </ac:spMkLst>
        </pc:spChg>
        <pc:spChg chg="add del mod">
          <ac:chgData name="Leon Peto" userId="5539c208-4bcb-42d8-a6e9-cf930c7c227c" providerId="ADAL" clId="{09C6A27C-DA95-6A47-A575-3838652A2C81}" dt="2021-11-26T17:43:49.192" v="3909"/>
          <ac:spMkLst>
            <pc:docMk/>
            <pc:sldMk cId="1917819487" sldId="573"/>
            <ac:spMk id="9" creationId="{D4EE5032-3FBB-544E-8E97-04689F2BCCFD}"/>
          </ac:spMkLst>
        </pc:spChg>
        <pc:spChg chg="add mod">
          <ac:chgData name="Leon Peto" userId="5539c208-4bcb-42d8-a6e9-cf930c7c227c" providerId="ADAL" clId="{09C6A27C-DA95-6A47-A575-3838652A2C81}" dt="2021-11-26T17:44:15.126" v="3920" actId="1036"/>
          <ac:spMkLst>
            <pc:docMk/>
            <pc:sldMk cId="1917819487" sldId="573"/>
            <ac:spMk id="10" creationId="{E68B9AD9-91C3-4841-B22F-6A2ADCC75FE7}"/>
          </ac:spMkLst>
        </pc:spChg>
        <pc:picChg chg="add mod">
          <ac:chgData name="Leon Peto" userId="5539c208-4bcb-42d8-a6e9-cf930c7c227c" providerId="ADAL" clId="{09C6A27C-DA95-6A47-A575-3838652A2C81}" dt="2021-11-26T17:40:57.488" v="3696" actId="1076"/>
          <ac:picMkLst>
            <pc:docMk/>
            <pc:sldMk cId="1917819487" sldId="573"/>
            <ac:picMk id="5" creationId="{A8A58EBF-4A65-EA4A-A94D-3ECFD65442DC}"/>
          </ac:picMkLst>
        </pc:picChg>
      </pc:sldChg>
      <pc:sldChg chg="add del">
        <pc:chgData name="Leon Peto" userId="5539c208-4bcb-42d8-a6e9-cf930c7c227c" providerId="ADAL" clId="{09C6A27C-DA95-6A47-A575-3838652A2C81}" dt="2021-11-26T18:53:54.751" v="4927"/>
        <pc:sldMkLst>
          <pc:docMk/>
          <pc:sldMk cId="2803909201" sldId="574"/>
        </pc:sldMkLst>
      </pc:sldChg>
      <pc:sldChg chg="add">
        <pc:chgData name="Leon Peto" userId="5539c208-4bcb-42d8-a6e9-cf930c7c227c" providerId="ADAL" clId="{09C6A27C-DA95-6A47-A575-3838652A2C81}" dt="2021-11-26T18:54:39.374" v="4928"/>
        <pc:sldMkLst>
          <pc:docMk/>
          <pc:sldMk cId="3408811471" sldId="57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21/02/2024</a:t>
            </a:fld>
            <a:endParaRPr lang="en-GB"/>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en-GB"/>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78D573-BEF0-433C-95C0-6F593153F242}" type="datetime1">
              <a:rPr lang="en-GB" smtClean="0"/>
              <a:t>21/02/2024</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E2C28D-D420-4E6C-BB0E-D61B826EC205}" type="datetime1">
              <a:rPr lang="en-GB" smtClean="0"/>
              <a:t>21/02/2024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3D988DE-4B63-48BD-89F1-7300EE44DC85}" type="datetime1">
              <a:rPr lang="en-GB" smtClean="0"/>
              <a:t>21/02/2024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3E496193-FD2E-4291-B32F-22833BF173C0}" type="datetime1">
              <a:rPr lang="en-GB" smtClean="0"/>
              <a:t>21/02/2024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55CC04AE-0A98-44FB-9270-E8A29F6F01A7}" type="datetime1">
              <a:rPr lang="en-GB" smtClean="0"/>
              <a:t>21/02/2024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73D16FC-66E8-4A8B-8122-5AD7216E77E1}" type="datetime1">
              <a:rPr lang="en-GB" smtClean="0"/>
              <a:t>21/02/2024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F9B9A69-4727-4B21-9343-EBD5B541818F}" type="datetime1">
              <a:rPr lang="en-GB" smtClean="0"/>
              <a:t>21/02/2024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07E5D64-8312-4901-9887-A14CD884CA09}" type="datetime1">
              <a:rPr lang="en-GB" smtClean="0"/>
              <a:t>21/02/2024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063BD4-7175-4A27-9DD7-F989B3697026}" type="datetime1">
              <a:rPr lang="en-GB" smtClean="0"/>
              <a:t>21/02/2024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27C038-0605-4FA2-818E-3B9A81B84825}" type="datetime1">
              <a:rPr lang="en-GB" smtClean="0"/>
              <a:t>21/02/2024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27A382-8C8A-4DF6-9EAB-D20431C14A14}" type="datetime1">
              <a:rPr lang="en-GB" smtClean="0"/>
              <a:t>21/02/2024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36F1D7-F504-4A0F-B728-68B342E307A9}" type="datetime1">
              <a:rPr lang="en-GB" smtClean="0"/>
              <a:t>21/02/2024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b="21565"/>
          <a:stretch/>
        </p:blipFill>
        <p:spPr>
          <a:xfrm>
            <a:off x="9045073" y="220571"/>
            <a:ext cx="2880360" cy="705259"/>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recoverytrial.net/for-site-staff/site-set-up-1/safety-report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recovery@ecraid.eu"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ema.europa.eu/en/human-regulatory-overview/research-and-development/clinical-trials-human-medicines/clinical-trials-regula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97480"/>
            <a:ext cx="9144000" cy="1193800"/>
          </a:xfrm>
        </p:spPr>
        <p:txBody>
          <a:bodyPr>
            <a:normAutofit/>
          </a:bodyPr>
          <a:lstStyle/>
          <a:p>
            <a:r>
              <a:rPr lang="en-GB" b="1" dirty="0" smtClean="0">
                <a:solidFill>
                  <a:srgbClr val="9E3159"/>
                </a:solidFill>
                <a:latin typeface="+mn-lt"/>
              </a:rPr>
              <a:t>The </a:t>
            </a:r>
            <a:r>
              <a:rPr lang="en-GB" b="1" dirty="0">
                <a:solidFill>
                  <a:srgbClr val="9E3159"/>
                </a:solidFill>
                <a:latin typeface="+mn-lt"/>
              </a:rPr>
              <a:t>RECOVERY trial</a:t>
            </a:r>
          </a:p>
        </p:txBody>
      </p:sp>
      <p:sp>
        <p:nvSpPr>
          <p:cNvPr id="3" name="Subtitle 2"/>
          <p:cNvSpPr>
            <a:spLocks noGrp="1"/>
          </p:cNvSpPr>
          <p:nvPr>
            <p:ph type="subTitle" idx="1"/>
          </p:nvPr>
        </p:nvSpPr>
        <p:spPr>
          <a:xfrm>
            <a:off x="1524000" y="4369626"/>
            <a:ext cx="9144000" cy="1655762"/>
          </a:xfrm>
        </p:spPr>
        <p:txBody>
          <a:bodyPr/>
          <a:lstStyle/>
          <a:p>
            <a:r>
              <a:rPr lang="en-GB" sz="3200" b="1" dirty="0" smtClean="0"/>
              <a:t>Training </a:t>
            </a:r>
            <a:r>
              <a:rPr lang="en-GB" sz="3200" b="1" dirty="0" smtClean="0"/>
              <a:t>for </a:t>
            </a:r>
            <a:r>
              <a:rPr lang="en-GB" sz="3200" b="1" dirty="0" smtClean="0"/>
              <a:t>EU Principal Investigators</a:t>
            </a:r>
          </a:p>
          <a:p>
            <a:endParaRPr lang="en-GB" b="1" dirty="0"/>
          </a:p>
          <a:p>
            <a:r>
              <a:rPr lang="en-GB" sz="2000" b="1" dirty="0" smtClean="0">
                <a:solidFill>
                  <a:schemeClr val="bg1">
                    <a:lumMod val="50000"/>
                  </a:schemeClr>
                </a:solidFill>
              </a:rPr>
              <a:t>V1.0 2024-01-24</a:t>
            </a:r>
            <a:endParaRPr lang="en-GB" sz="2000" b="1" dirty="0">
              <a:solidFill>
                <a:schemeClr val="bg1">
                  <a:lumMod val="50000"/>
                </a:schemeClr>
              </a:solidFill>
            </a:endParaRPr>
          </a:p>
          <a:p>
            <a:endParaRPr lang="en-GB" b="1" dirty="0"/>
          </a:p>
        </p:txBody>
      </p:sp>
    </p:spTree>
    <p:extLst>
      <p:ext uri="{BB962C8B-B14F-4D97-AF65-F5344CB8AC3E}">
        <p14:creationId xmlns:p14="http://schemas.microsoft.com/office/powerpoint/2010/main" val="961018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Identification and invitation</a:t>
            </a:r>
            <a:endParaRPr lang="en-GB" dirty="0"/>
          </a:p>
        </p:txBody>
      </p:sp>
      <p:sp>
        <p:nvSpPr>
          <p:cNvPr id="3" name="Content Placeholder 2"/>
          <p:cNvSpPr>
            <a:spLocks noGrp="1"/>
          </p:cNvSpPr>
          <p:nvPr>
            <p:ph idx="1"/>
          </p:nvPr>
        </p:nvSpPr>
        <p:spPr/>
        <p:txBody>
          <a:bodyPr/>
          <a:lstStyle/>
          <a:p>
            <a:r>
              <a:rPr lang="en-GB" dirty="0" smtClean="0"/>
              <a:t>The PI should ensure that there is a process at their site to identify potential participants</a:t>
            </a:r>
          </a:p>
          <a:p>
            <a:pPr lvl="1"/>
            <a:r>
              <a:rPr lang="en-GB" dirty="0" smtClean="0"/>
              <a:t>For example, regular review of medical admissions with CAP or influenza, or link with microbiology laboratory influenza testing</a:t>
            </a:r>
          </a:p>
          <a:p>
            <a:pPr lvl="1"/>
            <a:endParaRPr lang="en-GB" dirty="0"/>
          </a:p>
          <a:p>
            <a:r>
              <a:rPr lang="en-GB" dirty="0" smtClean="0"/>
              <a:t>Maintaining recruitment is good way to ensure quality at sites, as staff familiarity with procedures will improve and errors will be reduced</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10</a:t>
            </a:fld>
            <a:endParaRPr lang="en-GB"/>
          </a:p>
        </p:txBody>
      </p:sp>
    </p:spTree>
    <p:extLst>
      <p:ext uri="{BB962C8B-B14F-4D97-AF65-F5344CB8AC3E}">
        <p14:creationId xmlns:p14="http://schemas.microsoft.com/office/powerpoint/2010/main" val="41816348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Informed consent</a:t>
            </a:r>
            <a:endParaRPr lang="en-GB" dirty="0"/>
          </a:p>
        </p:txBody>
      </p:sp>
      <p:sp>
        <p:nvSpPr>
          <p:cNvPr id="3" name="Content Placeholder 2"/>
          <p:cNvSpPr>
            <a:spLocks noGrp="1"/>
          </p:cNvSpPr>
          <p:nvPr>
            <p:ph idx="1"/>
          </p:nvPr>
        </p:nvSpPr>
        <p:spPr/>
        <p:txBody>
          <a:bodyPr>
            <a:normAutofit/>
          </a:bodyPr>
          <a:lstStyle/>
          <a:p>
            <a:r>
              <a:rPr lang="en-GB" dirty="0" smtClean="0"/>
              <a:t>Written informed consent is required for all patients prior to any trial-specific procedures</a:t>
            </a:r>
          </a:p>
          <a:p>
            <a:endParaRPr lang="en-GB" dirty="0"/>
          </a:p>
          <a:p>
            <a:r>
              <a:rPr lang="en-GB" dirty="0" smtClean="0"/>
              <a:t>The consent form may be signed by</a:t>
            </a:r>
          </a:p>
          <a:p>
            <a:pPr lvl="1"/>
            <a:r>
              <a:rPr lang="en-GB" dirty="0"/>
              <a:t>T</a:t>
            </a:r>
            <a:r>
              <a:rPr lang="en-GB" dirty="0" smtClean="0"/>
              <a:t>he patient</a:t>
            </a:r>
          </a:p>
          <a:p>
            <a:pPr lvl="1"/>
            <a:r>
              <a:rPr lang="en-GB" dirty="0" smtClean="0"/>
              <a:t>A witness (if the patient has capacity but cannot physically sign), or</a:t>
            </a:r>
          </a:p>
          <a:p>
            <a:pPr lvl="1"/>
            <a:r>
              <a:rPr lang="en-GB" dirty="0" smtClean="0"/>
              <a:t>A legal representative (if the patient does not have capacity)</a:t>
            </a:r>
          </a:p>
          <a:p>
            <a:pPr marL="457200" lvl="1" indent="0">
              <a:buNone/>
            </a:pPr>
            <a:endParaRPr lang="en-GB" dirty="0"/>
          </a:p>
          <a:p>
            <a:r>
              <a:rPr lang="en-GB" dirty="0" smtClean="0"/>
              <a:t>Details are provided in the EU Informed Consent Training module</a:t>
            </a:r>
          </a:p>
          <a:p>
            <a:pPr lvl="1"/>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11</a:t>
            </a:fld>
            <a:endParaRPr lang="en-GB"/>
          </a:p>
        </p:txBody>
      </p:sp>
    </p:spTree>
    <p:extLst>
      <p:ext uri="{BB962C8B-B14F-4D97-AF65-F5344CB8AC3E}">
        <p14:creationId xmlns:p14="http://schemas.microsoft.com/office/powerpoint/2010/main" val="28447411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Randomisation</a:t>
            </a:r>
            <a:endParaRPr lang="en-GB" dirty="0"/>
          </a:p>
        </p:txBody>
      </p:sp>
      <p:sp>
        <p:nvSpPr>
          <p:cNvPr id="3" name="Content Placeholder 2"/>
          <p:cNvSpPr>
            <a:spLocks noGrp="1"/>
          </p:cNvSpPr>
          <p:nvPr>
            <p:ph idx="1"/>
          </p:nvPr>
        </p:nvSpPr>
        <p:spPr>
          <a:xfrm>
            <a:off x="504201" y="1596884"/>
            <a:ext cx="11240759" cy="4854715"/>
          </a:xfrm>
        </p:spPr>
        <p:txBody>
          <a:bodyPr>
            <a:normAutofit/>
          </a:bodyPr>
          <a:lstStyle/>
          <a:p>
            <a:r>
              <a:rPr lang="en-GB" dirty="0" smtClean="0"/>
              <a:t>Eligibility assessment should be made by medically-qualified person with appropriate training and knowledge of IMPs (and contraindications). </a:t>
            </a:r>
          </a:p>
          <a:p>
            <a:r>
              <a:rPr lang="en-GB" dirty="0" smtClean="0"/>
              <a:t>This assessment should be made in discussion with the patient’s attending doctor and documented in the medical records.</a:t>
            </a:r>
          </a:p>
          <a:p>
            <a:r>
              <a:rPr lang="en-GB" dirty="0" smtClean="0"/>
              <a:t>Randomisation may be conducted by member of research team (not necessarily the person who obtained consent or assessed eligibility).</a:t>
            </a:r>
          </a:p>
          <a:p>
            <a:r>
              <a:rPr lang="en-GB" dirty="0" smtClean="0"/>
              <a:t>The individual who completes the randomisation form must have completed the trial-specific training on this topic and confirm that consent has been obtained.</a:t>
            </a:r>
          </a:p>
          <a:p>
            <a:r>
              <a:rPr lang="en-GB" dirty="0" smtClean="0"/>
              <a:t>A reliable method of informing the participant’s treating clinicians of the randomised allocation(s) must be developed</a:t>
            </a:r>
          </a:p>
        </p:txBody>
      </p:sp>
      <p:sp>
        <p:nvSpPr>
          <p:cNvPr id="4" name="Slide Number Placeholder 3"/>
          <p:cNvSpPr>
            <a:spLocks noGrp="1"/>
          </p:cNvSpPr>
          <p:nvPr>
            <p:ph type="sldNum" sz="quarter" idx="12"/>
          </p:nvPr>
        </p:nvSpPr>
        <p:spPr/>
        <p:txBody>
          <a:bodyPr/>
          <a:lstStyle/>
          <a:p>
            <a:fld id="{42C0CA23-4D8D-4670-B5DD-ACC4E2457EF3}" type="slidenum">
              <a:rPr lang="en-GB" smtClean="0"/>
              <a:t>12</a:t>
            </a:fld>
            <a:endParaRPr lang="en-GB"/>
          </a:p>
        </p:txBody>
      </p:sp>
    </p:spTree>
    <p:extLst>
      <p:ext uri="{BB962C8B-B14F-4D97-AF65-F5344CB8AC3E}">
        <p14:creationId xmlns:p14="http://schemas.microsoft.com/office/powerpoint/2010/main" val="144534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Follow-up</a:t>
            </a:r>
            <a:endParaRPr lang="en-GB" dirty="0"/>
          </a:p>
        </p:txBody>
      </p:sp>
      <p:sp>
        <p:nvSpPr>
          <p:cNvPr id="3" name="Content Placeholder 2"/>
          <p:cNvSpPr>
            <a:spLocks noGrp="1"/>
          </p:cNvSpPr>
          <p:nvPr>
            <p:ph idx="1"/>
          </p:nvPr>
        </p:nvSpPr>
        <p:spPr/>
        <p:txBody>
          <a:bodyPr/>
          <a:lstStyle/>
          <a:p>
            <a:r>
              <a:rPr lang="en-GB" dirty="0" smtClean="0"/>
              <a:t>The PI must nominate individuals with appropriate training (including trial-specific training on this topic) who will be provided with accounts on OpenClinica to complete follow-up case report forms</a:t>
            </a:r>
          </a:p>
          <a:p>
            <a:endParaRPr lang="en-GB" dirty="0"/>
          </a:p>
          <a:p>
            <a:r>
              <a:rPr lang="en-GB" dirty="0" smtClean="0"/>
              <a:t>The PI is responsible for ensuring site staff have access to relevant medical records when completing such forms</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13</a:t>
            </a:fld>
            <a:endParaRPr lang="en-GB"/>
          </a:p>
        </p:txBody>
      </p:sp>
    </p:spTree>
    <p:extLst>
      <p:ext uri="{BB962C8B-B14F-4D97-AF65-F5344CB8AC3E}">
        <p14:creationId xmlns:p14="http://schemas.microsoft.com/office/powerpoint/2010/main" val="2246750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Safety reporting</a:t>
            </a:r>
            <a:endParaRPr lang="en-GB" dirty="0"/>
          </a:p>
        </p:txBody>
      </p:sp>
      <p:sp>
        <p:nvSpPr>
          <p:cNvPr id="3" name="Content Placeholder 2"/>
          <p:cNvSpPr>
            <a:spLocks noGrp="1"/>
          </p:cNvSpPr>
          <p:nvPr>
            <p:ph idx="1"/>
          </p:nvPr>
        </p:nvSpPr>
        <p:spPr/>
        <p:txBody>
          <a:bodyPr/>
          <a:lstStyle/>
          <a:p>
            <a:r>
              <a:rPr lang="en-GB" dirty="0" smtClean="0"/>
              <a:t>The RECOVERY protocol requires that Serious Adverse Events (SAEs) believed by the PI to be related “with reasonable probability” to study treatment(s) should be reported</a:t>
            </a:r>
          </a:p>
          <a:p>
            <a:pPr lvl="1"/>
            <a:r>
              <a:rPr lang="en-GB" dirty="0" smtClean="0"/>
              <a:t>Other SAEs do not require reporting</a:t>
            </a:r>
          </a:p>
          <a:p>
            <a:pPr lvl="1"/>
            <a:endParaRPr lang="en-GB" dirty="0"/>
          </a:p>
          <a:p>
            <a:r>
              <a:rPr lang="en-GB" dirty="0" smtClean="0"/>
              <a:t>Definition of “serious” adverse event:</a:t>
            </a:r>
          </a:p>
          <a:p>
            <a:pPr lvl="1"/>
            <a:r>
              <a:rPr lang="en-GB" dirty="0" smtClean="0"/>
              <a:t>Fatal or life-threatening</a:t>
            </a:r>
          </a:p>
          <a:p>
            <a:pPr lvl="1"/>
            <a:r>
              <a:rPr lang="en-GB" dirty="0" smtClean="0"/>
              <a:t>Requires or prolongs hospitalisation</a:t>
            </a:r>
          </a:p>
          <a:p>
            <a:pPr lvl="1"/>
            <a:r>
              <a:rPr lang="en-GB" dirty="0" smtClean="0"/>
              <a:t>Results in persistent or significant disability or incapacity</a:t>
            </a:r>
          </a:p>
          <a:p>
            <a:pPr lvl="1"/>
            <a:r>
              <a:rPr lang="en-GB" dirty="0" smtClean="0"/>
              <a:t>Results in congenital anomaly or birth defect</a:t>
            </a:r>
          </a:p>
          <a:p>
            <a:pPr lvl="1"/>
            <a:r>
              <a:rPr lang="en-GB" dirty="0" smtClean="0"/>
              <a:t>Other important medical event in opinion of the PI</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14</a:t>
            </a:fld>
            <a:endParaRPr lang="en-GB"/>
          </a:p>
        </p:txBody>
      </p:sp>
    </p:spTree>
    <p:extLst>
      <p:ext uri="{BB962C8B-B14F-4D97-AF65-F5344CB8AC3E}">
        <p14:creationId xmlns:p14="http://schemas.microsoft.com/office/powerpoint/2010/main" val="869486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Safety reporting</a:t>
            </a:r>
            <a:endParaRPr lang="en-GB" dirty="0"/>
          </a:p>
        </p:txBody>
      </p:sp>
      <p:sp>
        <p:nvSpPr>
          <p:cNvPr id="3" name="Content Placeholder 2"/>
          <p:cNvSpPr>
            <a:spLocks noGrp="1"/>
          </p:cNvSpPr>
          <p:nvPr>
            <p:ph idx="1"/>
          </p:nvPr>
        </p:nvSpPr>
        <p:spPr>
          <a:xfrm>
            <a:off x="504201" y="1596885"/>
            <a:ext cx="11362679" cy="4580078"/>
          </a:xfrm>
        </p:spPr>
        <p:txBody>
          <a:bodyPr>
            <a:normAutofit/>
          </a:bodyPr>
          <a:lstStyle/>
          <a:p>
            <a:r>
              <a:rPr lang="en-GB" dirty="0" smtClean="0"/>
              <a:t>For an adverse event to be considered an adverse reaction requires (according to ‘CT-3’ guidance from European Commission) “</a:t>
            </a:r>
            <a:r>
              <a:rPr lang="en-GB" i="1" dirty="0" smtClean="0"/>
              <a:t>a </a:t>
            </a:r>
            <a:r>
              <a:rPr lang="en-GB" i="1" dirty="0"/>
              <a:t>reasonable possibility of a causal relationship between the event and the IMP. This means that there are facts (evidence) or arguments to suggest a causal relationship</a:t>
            </a:r>
            <a:r>
              <a:rPr lang="en-GB" i="1" dirty="0" smtClean="0"/>
              <a:t>.</a:t>
            </a:r>
            <a:r>
              <a:rPr lang="en-GB" dirty="0" smtClean="0"/>
              <a:t>” </a:t>
            </a:r>
          </a:p>
          <a:p>
            <a:endParaRPr lang="en-GB" dirty="0"/>
          </a:p>
          <a:p>
            <a:r>
              <a:rPr lang="en-GB" dirty="0" smtClean="0"/>
              <a:t>SAEs believed to be related to study treatment (suspected serious adverse reactions, SSARs) should be reported within 24 hours of PI becoming aware</a:t>
            </a:r>
          </a:p>
          <a:p>
            <a:pPr lvl="1"/>
            <a:r>
              <a:rPr lang="en-GB" dirty="0" smtClean="0"/>
              <a:t>It may be helpful to discuss adverse event with the CCO/RCC to ensure sufficient information is provided to support onward reporting (to regulators, ethics committee etc.)</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15</a:t>
            </a:fld>
            <a:endParaRPr lang="en-GB"/>
          </a:p>
        </p:txBody>
      </p:sp>
    </p:spTree>
    <p:extLst>
      <p:ext uri="{BB962C8B-B14F-4D97-AF65-F5344CB8AC3E}">
        <p14:creationId xmlns:p14="http://schemas.microsoft.com/office/powerpoint/2010/main" val="3678103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Safety reporting</a:t>
            </a:r>
            <a:endParaRPr lang="en-GB" dirty="0"/>
          </a:p>
        </p:txBody>
      </p:sp>
      <p:sp>
        <p:nvSpPr>
          <p:cNvPr id="3" name="Content Placeholder 2"/>
          <p:cNvSpPr>
            <a:spLocks noGrp="1"/>
          </p:cNvSpPr>
          <p:nvPr>
            <p:ph idx="1"/>
          </p:nvPr>
        </p:nvSpPr>
        <p:spPr/>
        <p:txBody>
          <a:bodyPr/>
          <a:lstStyle/>
          <a:p>
            <a:r>
              <a:rPr lang="en-GB" dirty="0" smtClean="0"/>
              <a:t>The CCO will assess ‘expectedness’ of event against reference safety information for the IMP(s)</a:t>
            </a:r>
          </a:p>
          <a:p>
            <a:endParaRPr lang="en-GB" dirty="0"/>
          </a:p>
          <a:p>
            <a:r>
              <a:rPr lang="en-GB" dirty="0" smtClean="0"/>
              <a:t>If ‘unexpected’, CCO will report SUSAR</a:t>
            </a:r>
          </a:p>
          <a:p>
            <a:endParaRPr lang="en-GB" dirty="0"/>
          </a:p>
          <a:p>
            <a:r>
              <a:rPr lang="en-GB" dirty="0" smtClean="0"/>
              <a:t>All information on SUSARs in RECOVERY is made available to PIs on the </a:t>
            </a:r>
            <a:r>
              <a:rPr lang="en-GB" dirty="0" smtClean="0">
                <a:hlinkClick r:id="rId2"/>
              </a:rPr>
              <a:t>trial website</a:t>
            </a:r>
            <a:r>
              <a:rPr lang="en-GB" dirty="0" smtClean="0"/>
              <a:t> (updated every quarter)</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16</a:t>
            </a:fld>
            <a:endParaRPr lang="en-GB"/>
          </a:p>
        </p:txBody>
      </p:sp>
    </p:spTree>
    <p:extLst>
      <p:ext uri="{BB962C8B-B14F-4D97-AF65-F5344CB8AC3E}">
        <p14:creationId xmlns:p14="http://schemas.microsoft.com/office/powerpoint/2010/main" val="2168642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Protocol violations</a:t>
            </a:r>
            <a:endParaRPr lang="en-GB" dirty="0"/>
          </a:p>
        </p:txBody>
      </p:sp>
      <p:sp>
        <p:nvSpPr>
          <p:cNvPr id="3" name="Content Placeholder 2"/>
          <p:cNvSpPr>
            <a:spLocks noGrp="1"/>
          </p:cNvSpPr>
          <p:nvPr>
            <p:ph idx="1"/>
          </p:nvPr>
        </p:nvSpPr>
        <p:spPr/>
        <p:txBody>
          <a:bodyPr/>
          <a:lstStyle/>
          <a:p>
            <a:r>
              <a:rPr lang="en-GB" dirty="0" smtClean="0"/>
              <a:t>PI may become aware of potential protocol violation or the Regional Coordinating Centre (RCC) may identify them from information received from site</a:t>
            </a:r>
          </a:p>
          <a:p>
            <a:endParaRPr lang="en-GB" dirty="0"/>
          </a:p>
          <a:p>
            <a:r>
              <a:rPr lang="en-GB" dirty="0" smtClean="0"/>
              <a:t>All potential protocol violations should be reported to the RCC (e-mail </a:t>
            </a:r>
            <a:r>
              <a:rPr lang="en-GB" dirty="0" smtClean="0">
                <a:hlinkClick r:id="rId2"/>
              </a:rPr>
              <a:t>recovery@ecraid.eu</a:t>
            </a:r>
            <a:r>
              <a:rPr lang="en-GB" dirty="0" smtClean="0"/>
              <a:t>) where they will be recorded and reviewed to determine further actions</a:t>
            </a:r>
          </a:p>
          <a:p>
            <a:endParaRPr lang="en-GB" dirty="0"/>
          </a:p>
          <a:p>
            <a:r>
              <a:rPr lang="en-GB" dirty="0" smtClean="0"/>
              <a:t>PI may be asked to complete a file note to document protocol violation and any corrective and preventative actions</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17</a:t>
            </a:fld>
            <a:endParaRPr lang="en-GB"/>
          </a:p>
        </p:txBody>
      </p:sp>
    </p:spTree>
    <p:extLst>
      <p:ext uri="{BB962C8B-B14F-4D97-AF65-F5344CB8AC3E}">
        <p14:creationId xmlns:p14="http://schemas.microsoft.com/office/powerpoint/2010/main" val="2576010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Investigator Site File</a:t>
            </a:r>
            <a:endParaRPr lang="en-GB" dirty="0"/>
          </a:p>
        </p:txBody>
      </p:sp>
      <p:sp>
        <p:nvSpPr>
          <p:cNvPr id="3" name="Content Placeholder 2"/>
          <p:cNvSpPr>
            <a:spLocks noGrp="1"/>
          </p:cNvSpPr>
          <p:nvPr>
            <p:ph idx="1"/>
          </p:nvPr>
        </p:nvSpPr>
        <p:spPr/>
        <p:txBody>
          <a:bodyPr>
            <a:normAutofit fontScale="92500"/>
          </a:bodyPr>
          <a:lstStyle/>
          <a:p>
            <a:r>
              <a:rPr lang="en-GB" dirty="0" smtClean="0"/>
              <a:t>The RECOVERY EU ISF Index should be used to organise the ISF</a:t>
            </a:r>
          </a:p>
          <a:p>
            <a:endParaRPr lang="en-GB" dirty="0"/>
          </a:p>
          <a:p>
            <a:r>
              <a:rPr lang="en-GB" dirty="0" smtClean="0"/>
              <a:t>Most trial documents are available on the website, and these do not need to be duplicated in the paper ISF</a:t>
            </a:r>
          </a:p>
          <a:p>
            <a:endParaRPr lang="en-GB" dirty="0"/>
          </a:p>
          <a:p>
            <a:r>
              <a:rPr lang="en-GB" dirty="0" smtClean="0"/>
              <a:t>Other documents will either be held in paper ISF, or can be held in other clearly documented secure locations</a:t>
            </a:r>
            <a:endParaRPr lang="en-GB" dirty="0"/>
          </a:p>
          <a:p>
            <a:endParaRPr lang="en-GB" dirty="0"/>
          </a:p>
          <a:p>
            <a:r>
              <a:rPr lang="en-GB" dirty="0"/>
              <a:t>I</a:t>
            </a:r>
            <a:r>
              <a:rPr lang="en-GB" dirty="0" smtClean="0"/>
              <a:t>f ISF documents </a:t>
            </a:r>
            <a:r>
              <a:rPr lang="en-GB" dirty="0"/>
              <a:t>are stored electronically they must be accessible whenever needed, and the document version history must be clear (if applicable)</a:t>
            </a:r>
          </a:p>
        </p:txBody>
      </p:sp>
      <p:sp>
        <p:nvSpPr>
          <p:cNvPr id="4" name="Slide Number Placeholder 3"/>
          <p:cNvSpPr>
            <a:spLocks noGrp="1"/>
          </p:cNvSpPr>
          <p:nvPr>
            <p:ph type="sldNum" sz="quarter" idx="12"/>
          </p:nvPr>
        </p:nvSpPr>
        <p:spPr/>
        <p:txBody>
          <a:bodyPr/>
          <a:lstStyle/>
          <a:p>
            <a:fld id="{42C0CA23-4D8D-4670-B5DD-ACC4E2457EF3}" type="slidenum">
              <a:rPr lang="en-GB" smtClean="0"/>
              <a:t>18</a:t>
            </a:fld>
            <a:endParaRPr lang="en-GB"/>
          </a:p>
        </p:txBody>
      </p:sp>
    </p:spTree>
    <p:extLst>
      <p:ext uri="{BB962C8B-B14F-4D97-AF65-F5344CB8AC3E}">
        <p14:creationId xmlns:p14="http://schemas.microsoft.com/office/powerpoint/2010/main" val="2015990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Thank you!</a:t>
            </a:r>
            <a:endParaRPr lang="en-GB" dirty="0"/>
          </a:p>
        </p:txBody>
      </p:sp>
      <p:sp>
        <p:nvSpPr>
          <p:cNvPr id="3" name="Content Placeholder 2"/>
          <p:cNvSpPr>
            <a:spLocks noGrp="1"/>
          </p:cNvSpPr>
          <p:nvPr>
            <p:ph idx="1"/>
          </p:nvPr>
        </p:nvSpPr>
        <p:spPr/>
        <p:txBody>
          <a:bodyPr/>
          <a:lstStyle/>
          <a:p>
            <a:r>
              <a:rPr lang="en-GB" dirty="0" smtClean="0"/>
              <a:t>Thank you for being part of the RECOVERY collaboration!</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19</a:t>
            </a:fld>
            <a:endParaRPr lang="en-GB"/>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37771" t="3804" r="4791"/>
          <a:stretch/>
        </p:blipFill>
        <p:spPr>
          <a:xfrm>
            <a:off x="4074066" y="2241952"/>
            <a:ext cx="5087888" cy="5014150"/>
          </a:xfrm>
          <a:prstGeom prst="rect">
            <a:avLst/>
          </a:prstGeom>
        </p:spPr>
      </p:pic>
    </p:spTree>
    <p:extLst>
      <p:ext uri="{BB962C8B-B14F-4D97-AF65-F5344CB8AC3E}">
        <p14:creationId xmlns:p14="http://schemas.microsoft.com/office/powerpoint/2010/main" val="357036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Topics</a:t>
            </a:r>
            <a:endParaRPr lang="en-GB"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GB" dirty="0" smtClean="0"/>
              <a:t>Role of local principal investigator</a:t>
            </a:r>
          </a:p>
          <a:p>
            <a:pPr marL="514350" indent="-514350">
              <a:buFont typeface="+mj-lt"/>
              <a:buAutoNum type="arabicPeriod"/>
            </a:pPr>
            <a:r>
              <a:rPr lang="en-GB" dirty="0" smtClean="0"/>
              <a:t>Training and delegation</a:t>
            </a:r>
          </a:p>
          <a:p>
            <a:pPr marL="514350" indent="-514350">
              <a:buFont typeface="+mj-lt"/>
              <a:buAutoNum type="arabicPeriod"/>
            </a:pPr>
            <a:r>
              <a:rPr lang="en-GB" dirty="0" smtClean="0"/>
              <a:t>Identification and invitation of potential participants</a:t>
            </a:r>
            <a:endParaRPr lang="en-GB" dirty="0"/>
          </a:p>
          <a:p>
            <a:pPr marL="514350" indent="-514350">
              <a:buFont typeface="+mj-lt"/>
              <a:buAutoNum type="arabicPeriod"/>
            </a:pPr>
            <a:r>
              <a:rPr lang="en-GB" dirty="0" smtClean="0"/>
              <a:t>Informed consent</a:t>
            </a:r>
          </a:p>
          <a:p>
            <a:pPr marL="514350" indent="-514350">
              <a:buFont typeface="+mj-lt"/>
              <a:buAutoNum type="arabicPeriod"/>
            </a:pPr>
            <a:r>
              <a:rPr lang="en-GB" dirty="0" smtClean="0"/>
              <a:t>Randomisation</a:t>
            </a:r>
          </a:p>
          <a:p>
            <a:pPr marL="514350" indent="-514350">
              <a:buFont typeface="+mj-lt"/>
              <a:buAutoNum type="arabicPeriod"/>
            </a:pPr>
            <a:r>
              <a:rPr lang="en-GB" dirty="0" smtClean="0"/>
              <a:t>Follow-up</a:t>
            </a:r>
          </a:p>
          <a:p>
            <a:pPr marL="514350" indent="-514350">
              <a:buFont typeface="+mj-lt"/>
              <a:buAutoNum type="arabicPeriod"/>
            </a:pPr>
            <a:r>
              <a:rPr lang="en-GB" dirty="0" smtClean="0"/>
              <a:t>Safety reporting</a:t>
            </a:r>
          </a:p>
          <a:p>
            <a:pPr marL="514350" indent="-514350">
              <a:buFont typeface="+mj-lt"/>
              <a:buAutoNum type="arabicPeriod"/>
            </a:pPr>
            <a:r>
              <a:rPr lang="en-GB" dirty="0" smtClean="0"/>
              <a:t>Protocol violations</a:t>
            </a:r>
          </a:p>
          <a:p>
            <a:pPr marL="514350" indent="-514350">
              <a:buFont typeface="+mj-lt"/>
              <a:buAutoNum type="arabicPeriod"/>
            </a:pPr>
            <a:r>
              <a:rPr lang="en-GB" dirty="0" smtClean="0"/>
              <a:t>Investigator </a:t>
            </a:r>
            <a:r>
              <a:rPr lang="en-GB" smtClean="0"/>
              <a:t>Site File </a:t>
            </a:r>
            <a:endParaRPr lang="en-GB" dirty="0" smtClean="0"/>
          </a:p>
        </p:txBody>
      </p:sp>
      <p:sp>
        <p:nvSpPr>
          <p:cNvPr id="4" name="Slide Number Placeholder 3"/>
          <p:cNvSpPr>
            <a:spLocks noGrp="1"/>
          </p:cNvSpPr>
          <p:nvPr>
            <p:ph type="sldNum" sz="quarter" idx="12"/>
          </p:nvPr>
        </p:nvSpPr>
        <p:spPr/>
        <p:txBody>
          <a:bodyPr/>
          <a:lstStyle/>
          <a:p>
            <a:fld id="{42C0CA23-4D8D-4670-B5DD-ACC4E2457EF3}" type="slidenum">
              <a:rPr lang="en-GB" smtClean="0"/>
              <a:t>2</a:t>
            </a:fld>
            <a:endParaRPr lang="en-GB" dirty="0"/>
          </a:p>
        </p:txBody>
      </p:sp>
    </p:spTree>
    <p:extLst>
      <p:ext uri="{BB962C8B-B14F-4D97-AF65-F5344CB8AC3E}">
        <p14:creationId xmlns:p14="http://schemas.microsoft.com/office/powerpoint/2010/main" val="1063094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3"/>
          <p:cNvSpPr>
            <a:spLocks noChangeArrowheads="1"/>
          </p:cNvSpPr>
          <p:nvPr/>
        </p:nvSpPr>
        <p:spPr bwMode="auto">
          <a:xfrm>
            <a:off x="7768218" y="1713750"/>
            <a:ext cx="1260000" cy="720000"/>
          </a:xfrm>
          <a:prstGeom prst="roundRect">
            <a:avLst/>
          </a:prstGeom>
          <a:solidFill>
            <a:schemeClr val="accent5">
              <a:lumMod val="40000"/>
              <a:lumOff val="60000"/>
            </a:schemeClr>
          </a:solidFill>
          <a:ln/>
          <a:extLst/>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000000"/>
                </a:solidFill>
                <a:effectLst/>
                <a:latin typeface="Calibri" panose="020F0502020204030204" pitchFamily="34" charset="0"/>
              </a:rPr>
              <a:t>Independent</a:t>
            </a:r>
            <a:r>
              <a:rPr kumimoji="0" lang="en-US" altLang="en-US" sz="1200" b="1" i="0" u="none" strike="noStrike" cap="none" normalizeH="0" dirty="0" smtClean="0">
                <a:ln>
                  <a:noFill/>
                </a:ln>
                <a:solidFill>
                  <a:srgbClr val="000000"/>
                </a:solidFill>
                <a:effectLst/>
                <a:latin typeface="Calibri" panose="020F0502020204030204" pitchFamily="34" charset="0"/>
              </a:rPr>
              <a:t> </a:t>
            </a:r>
            <a:endParaRPr kumimoji="0" lang="en-US" altLang="en-US" sz="1200" b="1" i="0" u="none" strike="noStrike" cap="none" normalizeH="0" baseline="0" dirty="0" smtClean="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200" b="1" dirty="0" smtClean="0">
                <a:solidFill>
                  <a:srgbClr val="000000"/>
                </a:solidFill>
                <a:latin typeface="Calibri" panose="020F0502020204030204" pitchFamily="34" charset="0"/>
              </a:rPr>
              <a:t>Data Monitoring Committee</a:t>
            </a:r>
            <a:r>
              <a:rPr kumimoji="0" lang="en-US" altLang="en-US" sz="1200" b="1" i="0" u="none" strike="noStrike" cap="none" normalizeH="0" baseline="0" dirty="0" smtClean="0">
                <a:ln>
                  <a:noFill/>
                </a:ln>
                <a:solidFill>
                  <a:srgbClr val="000000"/>
                </a:solidFill>
                <a:effectLst/>
                <a:latin typeface="Calibri" panose="020F050202020403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34" name="Rectangle 73"/>
          <p:cNvSpPr>
            <a:spLocks noChangeArrowheads="1"/>
          </p:cNvSpPr>
          <p:nvPr/>
        </p:nvSpPr>
        <p:spPr bwMode="auto">
          <a:xfrm>
            <a:off x="3396408" y="1718994"/>
            <a:ext cx="1615299" cy="720000"/>
          </a:xfrm>
          <a:prstGeom prst="roundRect">
            <a:avLst/>
          </a:prstGeom>
          <a:solidFill>
            <a:schemeClr val="accent5">
              <a:lumMod val="40000"/>
              <a:lumOff val="60000"/>
            </a:schemeClr>
          </a:solidFill>
          <a:ln/>
          <a:extLst/>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en-US" altLang="en-US" sz="1200" b="1" dirty="0">
                <a:solidFill>
                  <a:srgbClr val="000000"/>
                </a:solidFill>
                <a:latin typeface="Calibri" panose="020F0502020204030204" pitchFamily="34" charset="0"/>
              </a:rPr>
              <a:t>Research Governance, Ethics &amp; Assurance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000000"/>
                </a:solidFill>
                <a:effectLst/>
                <a:latin typeface="Calibri" panose="020F0502020204030204" pitchFamily="34" charset="0"/>
              </a:rPr>
              <a:t>(Sponsor’s office)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36" name="Rectangle 73"/>
          <p:cNvSpPr>
            <a:spLocks noChangeArrowheads="1"/>
          </p:cNvSpPr>
          <p:nvPr/>
        </p:nvSpPr>
        <p:spPr bwMode="auto">
          <a:xfrm>
            <a:off x="5638702" y="1713750"/>
            <a:ext cx="1260000" cy="720000"/>
          </a:xfrm>
          <a:prstGeom prst="roundRect">
            <a:avLst/>
          </a:prstGeom>
          <a:solidFill>
            <a:schemeClr val="accent5">
              <a:lumMod val="40000"/>
              <a:lumOff val="60000"/>
            </a:schemeClr>
          </a:solidFill>
          <a:ln/>
          <a:extLst/>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000000"/>
                </a:solidFill>
                <a:effectLst/>
                <a:latin typeface="Calibri" panose="020F0502020204030204" pitchFamily="34" charset="0"/>
              </a:rPr>
              <a:t>Trial Steering Committee</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cxnSp>
        <p:nvCxnSpPr>
          <p:cNvPr id="139" name="Straight Connector 138"/>
          <p:cNvCxnSpPr>
            <a:endCxn id="136" idx="2"/>
          </p:cNvCxnSpPr>
          <p:nvPr/>
        </p:nvCxnSpPr>
        <p:spPr>
          <a:xfrm flipV="1">
            <a:off x="6268702" y="2433750"/>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51" name="Elbow Connector 150"/>
          <p:cNvCxnSpPr>
            <a:stCxn id="134" idx="2"/>
            <a:endCxn id="155" idx="1"/>
          </p:cNvCxnSpPr>
          <p:nvPr/>
        </p:nvCxnSpPr>
        <p:spPr>
          <a:xfrm rot="16200000" flipH="1">
            <a:off x="4219231" y="2390389"/>
            <a:ext cx="736380" cy="833590"/>
          </a:xfrm>
          <a:prstGeom prst="bentConnector2">
            <a:avLst/>
          </a:prstGeom>
          <a:ln w="12700"/>
        </p:spPr>
        <p:style>
          <a:lnRef idx="1">
            <a:schemeClr val="dk1"/>
          </a:lnRef>
          <a:fillRef idx="0">
            <a:schemeClr val="dk1"/>
          </a:fillRef>
          <a:effectRef idx="0">
            <a:schemeClr val="dk1"/>
          </a:effectRef>
          <a:fontRef idx="minor">
            <a:schemeClr val="tx1"/>
          </a:fontRef>
        </p:style>
      </p:cxnSp>
      <p:sp>
        <p:nvSpPr>
          <p:cNvPr id="155" name="Rectangle 73"/>
          <p:cNvSpPr>
            <a:spLocks noChangeArrowheads="1"/>
          </p:cNvSpPr>
          <p:nvPr/>
        </p:nvSpPr>
        <p:spPr bwMode="auto">
          <a:xfrm>
            <a:off x="5004216" y="2715673"/>
            <a:ext cx="2528971" cy="919401"/>
          </a:xfrm>
          <a:prstGeom prst="roundRect">
            <a:avLst/>
          </a:prstGeom>
          <a:solidFill>
            <a:schemeClr val="accent6">
              <a:lumMod val="40000"/>
              <a:lumOff val="60000"/>
            </a:schemeClr>
          </a:solidFill>
          <a:ln/>
          <a:extLst/>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baseline="0" dirty="0" smtClean="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Central Coordinating Office (CCO)</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University</a:t>
            </a:r>
            <a:r>
              <a:rPr kumimoji="0" lang="en-US" altLang="en-US" sz="1400" b="1" i="0" u="none" strike="noStrike" cap="none" normalizeH="0" dirty="0" smtClean="0">
                <a:ln>
                  <a:noFill/>
                </a:ln>
                <a:solidFill>
                  <a:srgbClr val="000000"/>
                </a:solidFill>
                <a:effectLst/>
                <a:latin typeface="Calibri" panose="020F0502020204030204" pitchFamily="34" charset="0"/>
              </a:rPr>
              <a:t> of Oxford</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cxnSp>
        <p:nvCxnSpPr>
          <p:cNvPr id="161" name="Elbow Connector 160"/>
          <p:cNvCxnSpPr/>
          <p:nvPr/>
        </p:nvCxnSpPr>
        <p:spPr>
          <a:xfrm rot="10800000" flipV="1">
            <a:off x="7525697" y="2438993"/>
            <a:ext cx="872521" cy="736380"/>
          </a:xfrm>
          <a:prstGeom prst="bentConnector3">
            <a:avLst>
              <a:gd name="adj1" fmla="val -1330"/>
            </a:avLst>
          </a:prstGeom>
          <a:ln w="12700"/>
        </p:spPr>
        <p:style>
          <a:lnRef idx="1">
            <a:schemeClr val="dk1"/>
          </a:lnRef>
          <a:fillRef idx="0">
            <a:schemeClr val="dk1"/>
          </a:fillRef>
          <a:effectRef idx="0">
            <a:schemeClr val="dk1"/>
          </a:effectRef>
          <a:fontRef idx="minor">
            <a:schemeClr val="tx1"/>
          </a:fontRef>
        </p:style>
      </p:cxnSp>
      <p:cxnSp>
        <p:nvCxnSpPr>
          <p:cNvPr id="166" name="Straight Connector 165"/>
          <p:cNvCxnSpPr/>
          <p:nvPr/>
        </p:nvCxnSpPr>
        <p:spPr>
          <a:xfrm flipV="1">
            <a:off x="6268701" y="3635074"/>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67" name="Straight Connector 166"/>
          <p:cNvCxnSpPr/>
          <p:nvPr/>
        </p:nvCxnSpPr>
        <p:spPr>
          <a:xfrm flipV="1">
            <a:off x="3457279" y="3913320"/>
            <a:ext cx="5442881"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70" name="Straight Connector 169"/>
          <p:cNvCxnSpPr>
            <a:stCxn id="41" idx="0"/>
          </p:cNvCxnSpPr>
          <p:nvPr/>
        </p:nvCxnSpPr>
        <p:spPr>
          <a:xfrm flipV="1">
            <a:off x="3457279" y="3907155"/>
            <a:ext cx="0" cy="307140"/>
          </a:xfrm>
          <a:prstGeom prst="line">
            <a:avLst/>
          </a:prstGeom>
          <a:ln w="12700"/>
        </p:spPr>
        <p:style>
          <a:lnRef idx="1">
            <a:schemeClr val="dk1"/>
          </a:lnRef>
          <a:fillRef idx="0">
            <a:schemeClr val="dk1"/>
          </a:fillRef>
          <a:effectRef idx="0">
            <a:schemeClr val="dk1"/>
          </a:effectRef>
          <a:fontRef idx="minor">
            <a:schemeClr val="tx1"/>
          </a:fontRef>
        </p:style>
      </p:cxnSp>
      <p:cxnSp>
        <p:nvCxnSpPr>
          <p:cNvPr id="173" name="Straight Connector 172"/>
          <p:cNvCxnSpPr/>
          <p:nvPr/>
        </p:nvCxnSpPr>
        <p:spPr>
          <a:xfrm flipV="1">
            <a:off x="5632482" y="3916680"/>
            <a:ext cx="0" cy="291395"/>
          </a:xfrm>
          <a:prstGeom prst="line">
            <a:avLst/>
          </a:prstGeom>
          <a:ln w="12700"/>
        </p:spPr>
        <p:style>
          <a:lnRef idx="1">
            <a:schemeClr val="dk1"/>
          </a:lnRef>
          <a:fillRef idx="0">
            <a:schemeClr val="dk1"/>
          </a:fillRef>
          <a:effectRef idx="0">
            <a:schemeClr val="dk1"/>
          </a:effectRef>
          <a:fontRef idx="minor">
            <a:schemeClr val="tx1"/>
          </a:fontRef>
        </p:style>
      </p:cxnSp>
      <p:cxnSp>
        <p:nvCxnSpPr>
          <p:cNvPr id="174" name="Straight Connector 173"/>
          <p:cNvCxnSpPr>
            <a:stCxn id="178" idx="0"/>
          </p:cNvCxnSpPr>
          <p:nvPr/>
        </p:nvCxnSpPr>
        <p:spPr>
          <a:xfrm flipV="1">
            <a:off x="6993187" y="3918399"/>
            <a:ext cx="191" cy="295896"/>
          </a:xfrm>
          <a:prstGeom prst="line">
            <a:avLst/>
          </a:prstGeom>
          <a:ln w="12700"/>
        </p:spPr>
        <p:style>
          <a:lnRef idx="1">
            <a:schemeClr val="dk1"/>
          </a:lnRef>
          <a:fillRef idx="0">
            <a:schemeClr val="dk1"/>
          </a:fillRef>
          <a:effectRef idx="0">
            <a:schemeClr val="dk1"/>
          </a:effectRef>
          <a:fontRef idx="minor">
            <a:schemeClr val="tx1"/>
          </a:fontRef>
        </p:style>
      </p:cxnSp>
      <p:cxnSp>
        <p:nvCxnSpPr>
          <p:cNvPr id="175" name="Straight Connector 174"/>
          <p:cNvCxnSpPr/>
          <p:nvPr/>
        </p:nvCxnSpPr>
        <p:spPr>
          <a:xfrm flipV="1">
            <a:off x="8296243" y="3913320"/>
            <a:ext cx="0" cy="290097"/>
          </a:xfrm>
          <a:prstGeom prst="line">
            <a:avLst/>
          </a:prstGeom>
          <a:ln w="12700"/>
        </p:spPr>
        <p:style>
          <a:lnRef idx="1">
            <a:schemeClr val="dk1"/>
          </a:lnRef>
          <a:fillRef idx="0">
            <a:schemeClr val="dk1"/>
          </a:fillRef>
          <a:effectRef idx="0">
            <a:schemeClr val="dk1"/>
          </a:effectRef>
          <a:fontRef idx="minor">
            <a:schemeClr val="tx1"/>
          </a:fontRef>
        </p:style>
      </p:cxnSp>
      <p:sp>
        <p:nvSpPr>
          <p:cNvPr id="176" name="Rectangle 73"/>
          <p:cNvSpPr>
            <a:spLocks noChangeArrowheads="1"/>
          </p:cNvSpPr>
          <p:nvPr/>
        </p:nvSpPr>
        <p:spPr bwMode="auto">
          <a:xfrm>
            <a:off x="237021" y="1713750"/>
            <a:ext cx="1549268" cy="720000"/>
          </a:xfrm>
          <a:prstGeom prst="roundRect">
            <a:avLst/>
          </a:prstGeom>
          <a:solidFill>
            <a:schemeClr val="bg1">
              <a:lumMod val="65000"/>
            </a:schemeClr>
          </a:solidFill>
          <a:ln/>
          <a:extLst/>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000000"/>
                </a:solidFill>
                <a:effectLst/>
                <a:latin typeface="Calibri" panose="020F0502020204030204" pitchFamily="34" charset="0"/>
              </a:rPr>
              <a:t>IMP supplier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000000"/>
                </a:solidFill>
                <a:effectLst/>
                <a:latin typeface="Calibri" panose="020F0502020204030204" pitchFamily="34" charset="0"/>
              </a:rPr>
              <a:t>(for IMPs not</a:t>
            </a:r>
            <a:r>
              <a:rPr kumimoji="0" lang="en-US" altLang="en-US" sz="1200" b="1" i="0" u="none" strike="noStrike" cap="none" normalizeH="0" dirty="0" smtClean="0">
                <a:ln>
                  <a:noFill/>
                </a:ln>
                <a:solidFill>
                  <a:srgbClr val="000000"/>
                </a:solidFill>
                <a:effectLst/>
                <a:latin typeface="Calibri" panose="020F050202020403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000000"/>
                </a:solidFill>
                <a:effectLst/>
                <a:latin typeface="Calibri" panose="020F0502020204030204" pitchFamily="34" charset="0"/>
              </a:rPr>
              <a:t>supplied by</a:t>
            </a:r>
            <a:r>
              <a:rPr kumimoji="0" lang="en-US" altLang="en-US" sz="1200" b="1" i="0" u="none" strike="noStrike" cap="none" normalizeH="0" dirty="0" smtClean="0">
                <a:ln>
                  <a:noFill/>
                </a:ln>
                <a:solidFill>
                  <a:srgbClr val="000000"/>
                </a:solidFill>
                <a:effectLst/>
                <a:latin typeface="Calibri" panose="020F0502020204030204" pitchFamily="34" charset="0"/>
              </a:rPr>
              <a:t> LCC)</a:t>
            </a:r>
          </a:p>
        </p:txBody>
      </p:sp>
      <p:sp>
        <p:nvSpPr>
          <p:cNvPr id="177" name="Rectangle 73"/>
          <p:cNvSpPr>
            <a:spLocks noChangeArrowheads="1"/>
          </p:cNvSpPr>
          <p:nvPr/>
        </p:nvSpPr>
        <p:spPr bwMode="auto">
          <a:xfrm>
            <a:off x="5092482" y="4208341"/>
            <a:ext cx="1080000" cy="720000"/>
          </a:xfrm>
          <a:prstGeom prst="roundRect">
            <a:avLst/>
          </a:prstGeom>
          <a:solidFill>
            <a:schemeClr val="accent2">
              <a:lumMod val="40000"/>
              <a:lumOff val="60000"/>
            </a:schemeClr>
          </a:solidFill>
          <a:ln/>
          <a:extLst/>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RCC</a:t>
            </a:r>
            <a:endParaRPr kumimoji="0" lang="en-US" altLang="en-US" sz="1200" b="1" i="0" u="none" strike="noStrike" cap="none" normalizeH="0" dirty="0" smtClean="0">
              <a:ln>
                <a:noFill/>
              </a:ln>
              <a:solidFill>
                <a:srgbClr val="000000"/>
              </a:solidFill>
              <a:effectLst/>
              <a:latin typeface="Calibri" panose="020F0502020204030204" pitchFamily="34" charset="0"/>
            </a:endParaRPr>
          </a:p>
        </p:txBody>
      </p:sp>
      <p:sp>
        <p:nvSpPr>
          <p:cNvPr id="178" name="Rectangle 73"/>
          <p:cNvSpPr>
            <a:spLocks noChangeArrowheads="1"/>
          </p:cNvSpPr>
          <p:nvPr/>
        </p:nvSpPr>
        <p:spPr bwMode="auto">
          <a:xfrm>
            <a:off x="6453187" y="4214295"/>
            <a:ext cx="1080000" cy="720000"/>
          </a:xfrm>
          <a:prstGeom prst="roundRect">
            <a:avLst/>
          </a:prstGeom>
          <a:solidFill>
            <a:schemeClr val="accent2">
              <a:lumMod val="40000"/>
              <a:lumOff val="60000"/>
            </a:schemeClr>
          </a:solidFill>
          <a:ln/>
          <a:extLst/>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RCC</a:t>
            </a:r>
            <a:endParaRPr kumimoji="0" lang="en-US" altLang="en-US" sz="1200" b="1" i="0" u="none" strike="noStrike" cap="none" normalizeH="0" dirty="0" smtClean="0">
              <a:ln>
                <a:noFill/>
              </a:ln>
              <a:solidFill>
                <a:srgbClr val="000000"/>
              </a:solidFill>
              <a:effectLst/>
              <a:latin typeface="Calibri" panose="020F0502020204030204" pitchFamily="34" charset="0"/>
            </a:endParaRPr>
          </a:p>
        </p:txBody>
      </p:sp>
      <p:sp>
        <p:nvSpPr>
          <p:cNvPr id="179" name="Rectangle 73"/>
          <p:cNvSpPr>
            <a:spLocks noChangeArrowheads="1"/>
          </p:cNvSpPr>
          <p:nvPr/>
        </p:nvSpPr>
        <p:spPr bwMode="auto">
          <a:xfrm>
            <a:off x="7756243" y="4203417"/>
            <a:ext cx="1080000" cy="720000"/>
          </a:xfrm>
          <a:prstGeom prst="roundRect">
            <a:avLst/>
          </a:prstGeom>
          <a:solidFill>
            <a:schemeClr val="accent2">
              <a:lumMod val="40000"/>
              <a:lumOff val="60000"/>
            </a:schemeClr>
          </a:solidFill>
          <a:ln/>
          <a:extLst/>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RCC</a:t>
            </a:r>
            <a:endParaRPr kumimoji="0" lang="en-US" altLang="en-US" sz="1200" b="1" i="0" u="none" strike="noStrike" cap="none" normalizeH="0" dirty="0" smtClean="0">
              <a:ln>
                <a:noFill/>
              </a:ln>
              <a:solidFill>
                <a:srgbClr val="000000"/>
              </a:solidFill>
              <a:effectLst/>
              <a:latin typeface="Calibri" panose="020F0502020204030204" pitchFamily="34" charset="0"/>
            </a:endParaRPr>
          </a:p>
        </p:txBody>
      </p:sp>
      <p:cxnSp>
        <p:nvCxnSpPr>
          <p:cNvPr id="181" name="Straight Connector 180"/>
          <p:cNvCxnSpPr/>
          <p:nvPr/>
        </p:nvCxnSpPr>
        <p:spPr>
          <a:xfrm flipV="1">
            <a:off x="3463290" y="4931591"/>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82" name="Straight Connector 181"/>
          <p:cNvCxnSpPr/>
          <p:nvPr/>
        </p:nvCxnSpPr>
        <p:spPr>
          <a:xfrm>
            <a:off x="2813685" y="5213985"/>
            <a:ext cx="758046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83" name="Straight Connector 182"/>
          <p:cNvCxnSpPr/>
          <p:nvPr/>
        </p:nvCxnSpPr>
        <p:spPr>
          <a:xfrm flipH="1" flipV="1">
            <a:off x="2813685" y="5209837"/>
            <a:ext cx="3302" cy="2947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4" name="Straight Connector 183"/>
          <p:cNvCxnSpPr>
            <a:stCxn id="189" idx="0"/>
          </p:cNvCxnSpPr>
          <p:nvPr/>
        </p:nvCxnSpPr>
        <p:spPr>
          <a:xfrm flipH="1" flipV="1">
            <a:off x="4798695" y="5219783"/>
            <a:ext cx="0" cy="291753"/>
          </a:xfrm>
          <a:prstGeom prst="line">
            <a:avLst/>
          </a:prstGeom>
          <a:ln w="12700"/>
        </p:spPr>
        <p:style>
          <a:lnRef idx="1">
            <a:schemeClr val="dk1"/>
          </a:lnRef>
          <a:fillRef idx="0">
            <a:schemeClr val="dk1"/>
          </a:fillRef>
          <a:effectRef idx="0">
            <a:schemeClr val="dk1"/>
          </a:effectRef>
          <a:fontRef idx="minor">
            <a:schemeClr val="tx1"/>
          </a:fontRef>
        </p:style>
      </p:cxnSp>
      <p:cxnSp>
        <p:nvCxnSpPr>
          <p:cNvPr id="185" name="Straight Connector 184"/>
          <p:cNvCxnSpPr>
            <a:stCxn id="190" idx="0"/>
          </p:cNvCxnSpPr>
          <p:nvPr/>
        </p:nvCxnSpPr>
        <p:spPr>
          <a:xfrm flipV="1">
            <a:off x="6064265" y="5213906"/>
            <a:ext cx="0" cy="2903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6" name="Straight Connector 185"/>
          <p:cNvCxnSpPr/>
          <p:nvPr/>
        </p:nvCxnSpPr>
        <p:spPr>
          <a:xfrm flipV="1">
            <a:off x="7328941" y="5219783"/>
            <a:ext cx="0" cy="271082"/>
          </a:xfrm>
          <a:prstGeom prst="line">
            <a:avLst/>
          </a:prstGeom>
          <a:ln w="12700"/>
        </p:spPr>
        <p:style>
          <a:lnRef idx="1">
            <a:schemeClr val="dk1"/>
          </a:lnRef>
          <a:fillRef idx="0">
            <a:schemeClr val="dk1"/>
          </a:fillRef>
          <a:effectRef idx="0">
            <a:schemeClr val="dk1"/>
          </a:effectRef>
          <a:fontRef idx="minor">
            <a:schemeClr val="tx1"/>
          </a:fontRef>
        </p:style>
      </p:cxnSp>
      <p:sp>
        <p:nvSpPr>
          <p:cNvPr id="188" name="Rectangle 73"/>
          <p:cNvSpPr>
            <a:spLocks noChangeArrowheads="1"/>
          </p:cNvSpPr>
          <p:nvPr/>
        </p:nvSpPr>
        <p:spPr bwMode="auto">
          <a:xfrm>
            <a:off x="1563207" y="5504261"/>
            <a:ext cx="2520000" cy="540000"/>
          </a:xfrm>
          <a:prstGeom prst="roundRect">
            <a:avLst/>
          </a:prstGeom>
          <a:solidFill>
            <a:schemeClr val="accent4">
              <a:lumMod val="40000"/>
              <a:lumOff val="60000"/>
            </a:schemeClr>
          </a:solidFill>
          <a:ln/>
          <a:extLst/>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Local Clinical Centre (LCC, </a:t>
            </a:r>
            <a:r>
              <a:rPr lang="en-US" altLang="en-US" sz="1400" b="1" dirty="0" smtClean="0">
                <a:solidFill>
                  <a:srgbClr val="000000"/>
                </a:solidFill>
                <a:latin typeface="Calibri" panose="020F0502020204030204" pitchFamily="34" charset="0"/>
              </a:rPr>
              <a:t>‘s</a:t>
            </a:r>
            <a:r>
              <a:rPr kumimoji="0" lang="en-US" altLang="en-US" sz="1400" b="1" i="0" u="none" strike="noStrike" cap="none" normalizeH="0" baseline="0" dirty="0" smtClean="0">
                <a:ln>
                  <a:noFill/>
                </a:ln>
                <a:solidFill>
                  <a:srgbClr val="000000"/>
                </a:solidFill>
                <a:effectLst/>
                <a:latin typeface="Calibri" panose="020F0502020204030204" pitchFamily="34" charset="0"/>
              </a:rPr>
              <a:t>ite’)</a:t>
            </a:r>
          </a:p>
        </p:txBody>
      </p:sp>
      <p:sp>
        <p:nvSpPr>
          <p:cNvPr id="189" name="Rectangle 73"/>
          <p:cNvSpPr>
            <a:spLocks noChangeArrowheads="1"/>
          </p:cNvSpPr>
          <p:nvPr/>
        </p:nvSpPr>
        <p:spPr bwMode="auto">
          <a:xfrm>
            <a:off x="4260626" y="5511536"/>
            <a:ext cx="1080000" cy="540000"/>
          </a:xfrm>
          <a:prstGeom prst="roundRect">
            <a:avLst/>
          </a:prstGeom>
          <a:solidFill>
            <a:schemeClr val="accent4">
              <a:lumMod val="40000"/>
              <a:lumOff val="60000"/>
            </a:schemeClr>
          </a:solidFill>
          <a:ln/>
          <a:extLst/>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LCC</a:t>
            </a:r>
            <a:endParaRPr kumimoji="0" lang="en-US" altLang="en-US" sz="1200" b="1" i="0" u="none" strike="noStrike" cap="none" normalizeH="0" dirty="0" smtClean="0">
              <a:ln>
                <a:noFill/>
              </a:ln>
              <a:solidFill>
                <a:srgbClr val="000000"/>
              </a:solidFill>
              <a:effectLst/>
              <a:latin typeface="Calibri" panose="020F0502020204030204" pitchFamily="34" charset="0"/>
            </a:endParaRPr>
          </a:p>
        </p:txBody>
      </p:sp>
      <p:sp>
        <p:nvSpPr>
          <p:cNvPr id="190" name="Rectangle 73"/>
          <p:cNvSpPr>
            <a:spLocks noChangeArrowheads="1"/>
          </p:cNvSpPr>
          <p:nvPr/>
        </p:nvSpPr>
        <p:spPr bwMode="auto">
          <a:xfrm>
            <a:off x="5524265" y="5504261"/>
            <a:ext cx="1080000" cy="540000"/>
          </a:xfrm>
          <a:prstGeom prst="roundRect">
            <a:avLst/>
          </a:prstGeom>
          <a:solidFill>
            <a:schemeClr val="accent4">
              <a:lumMod val="40000"/>
              <a:lumOff val="60000"/>
            </a:schemeClr>
          </a:solidFill>
          <a:ln/>
          <a:extLst/>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LCC</a:t>
            </a:r>
            <a:endParaRPr kumimoji="0" lang="en-US" altLang="en-US" sz="1200" b="1" i="0" u="none" strike="noStrike" cap="none" normalizeH="0" dirty="0" smtClean="0">
              <a:ln>
                <a:noFill/>
              </a:ln>
              <a:solidFill>
                <a:srgbClr val="000000"/>
              </a:solidFill>
              <a:effectLst/>
              <a:latin typeface="Calibri" panose="020F0502020204030204" pitchFamily="34" charset="0"/>
            </a:endParaRPr>
          </a:p>
        </p:txBody>
      </p:sp>
      <p:sp>
        <p:nvSpPr>
          <p:cNvPr id="191" name="Rectangle 73"/>
          <p:cNvSpPr>
            <a:spLocks noChangeArrowheads="1"/>
          </p:cNvSpPr>
          <p:nvPr/>
        </p:nvSpPr>
        <p:spPr bwMode="auto">
          <a:xfrm>
            <a:off x="6788941" y="5492770"/>
            <a:ext cx="1080000" cy="540000"/>
          </a:xfrm>
          <a:prstGeom prst="roundRect">
            <a:avLst/>
          </a:prstGeom>
          <a:solidFill>
            <a:schemeClr val="accent4">
              <a:lumMod val="40000"/>
              <a:lumOff val="60000"/>
            </a:schemeClr>
          </a:solidFill>
          <a:ln/>
          <a:extLst/>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LCC</a:t>
            </a:r>
            <a:endParaRPr kumimoji="0" lang="en-US" altLang="en-US" sz="1200" b="1" i="0" u="none" strike="noStrike" cap="none" normalizeH="0" dirty="0" smtClean="0">
              <a:ln>
                <a:noFill/>
              </a:ln>
              <a:solidFill>
                <a:srgbClr val="000000"/>
              </a:solidFill>
              <a:effectLst/>
              <a:latin typeface="Calibri" panose="020F0502020204030204" pitchFamily="34" charset="0"/>
            </a:endParaRPr>
          </a:p>
        </p:txBody>
      </p:sp>
      <p:sp>
        <p:nvSpPr>
          <p:cNvPr id="192" name="Rectangle 73"/>
          <p:cNvSpPr>
            <a:spLocks noChangeArrowheads="1"/>
          </p:cNvSpPr>
          <p:nvPr/>
        </p:nvSpPr>
        <p:spPr bwMode="auto">
          <a:xfrm>
            <a:off x="8051543" y="5486550"/>
            <a:ext cx="1080000" cy="540000"/>
          </a:xfrm>
          <a:prstGeom prst="roundRect">
            <a:avLst/>
          </a:prstGeom>
          <a:solidFill>
            <a:schemeClr val="accent4">
              <a:lumMod val="40000"/>
              <a:lumOff val="60000"/>
            </a:schemeClr>
          </a:solidFill>
          <a:ln/>
          <a:extLst/>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LCC</a:t>
            </a:r>
            <a:endParaRPr kumimoji="0" lang="en-US" altLang="en-US" sz="1400" b="1" i="0" u="none" strike="noStrike" cap="none" normalizeH="0" dirty="0" smtClean="0">
              <a:ln>
                <a:noFill/>
              </a:ln>
              <a:solidFill>
                <a:srgbClr val="000000"/>
              </a:solidFill>
              <a:effectLst/>
              <a:latin typeface="Calibri" panose="020F0502020204030204" pitchFamily="34" charset="0"/>
            </a:endParaRPr>
          </a:p>
        </p:txBody>
      </p:sp>
      <p:sp>
        <p:nvSpPr>
          <p:cNvPr id="193" name="Rectangle 73"/>
          <p:cNvSpPr>
            <a:spLocks noChangeArrowheads="1"/>
          </p:cNvSpPr>
          <p:nvPr/>
        </p:nvSpPr>
        <p:spPr bwMode="auto">
          <a:xfrm>
            <a:off x="9314145" y="5486550"/>
            <a:ext cx="1080000" cy="540000"/>
          </a:xfrm>
          <a:prstGeom prst="roundRect">
            <a:avLst/>
          </a:prstGeom>
          <a:solidFill>
            <a:schemeClr val="accent4">
              <a:lumMod val="40000"/>
              <a:lumOff val="60000"/>
            </a:schemeClr>
          </a:solidFill>
          <a:ln/>
          <a:extLst/>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LCC</a:t>
            </a:r>
            <a:endParaRPr kumimoji="0" lang="en-US" altLang="en-US" sz="1200" b="1" i="0" u="none" strike="noStrike" cap="none" normalizeH="0" dirty="0" smtClean="0">
              <a:ln>
                <a:noFill/>
              </a:ln>
              <a:solidFill>
                <a:srgbClr val="000000"/>
              </a:solidFill>
              <a:effectLst/>
              <a:latin typeface="Calibri" panose="020F0502020204030204" pitchFamily="34" charset="0"/>
            </a:endParaRPr>
          </a:p>
        </p:txBody>
      </p:sp>
      <p:cxnSp>
        <p:nvCxnSpPr>
          <p:cNvPr id="197" name="Straight Connector 196"/>
          <p:cNvCxnSpPr>
            <a:stCxn id="193" idx="0"/>
          </p:cNvCxnSpPr>
          <p:nvPr/>
        </p:nvCxnSpPr>
        <p:spPr>
          <a:xfrm flipH="1" flipV="1">
            <a:off x="9852660" y="5213985"/>
            <a:ext cx="1485" cy="272565"/>
          </a:xfrm>
          <a:prstGeom prst="line">
            <a:avLst/>
          </a:prstGeom>
          <a:ln w="12700"/>
        </p:spPr>
        <p:style>
          <a:lnRef idx="1">
            <a:schemeClr val="dk1"/>
          </a:lnRef>
          <a:fillRef idx="0">
            <a:schemeClr val="dk1"/>
          </a:fillRef>
          <a:effectRef idx="0">
            <a:schemeClr val="dk1"/>
          </a:effectRef>
          <a:fontRef idx="minor">
            <a:schemeClr val="tx1"/>
          </a:fontRef>
        </p:style>
      </p:cxnSp>
      <p:cxnSp>
        <p:nvCxnSpPr>
          <p:cNvPr id="198" name="Straight Connector 197"/>
          <p:cNvCxnSpPr>
            <a:endCxn id="192" idx="0"/>
          </p:cNvCxnSpPr>
          <p:nvPr/>
        </p:nvCxnSpPr>
        <p:spPr>
          <a:xfrm flipH="1">
            <a:off x="8591543" y="5209837"/>
            <a:ext cx="0" cy="276713"/>
          </a:xfrm>
          <a:prstGeom prst="line">
            <a:avLst/>
          </a:prstGeom>
          <a:ln w="12700"/>
        </p:spPr>
        <p:style>
          <a:lnRef idx="1">
            <a:schemeClr val="dk1"/>
          </a:lnRef>
          <a:fillRef idx="0">
            <a:schemeClr val="dk1"/>
          </a:fillRef>
          <a:effectRef idx="0">
            <a:schemeClr val="dk1"/>
          </a:effectRef>
          <a:fontRef idx="minor">
            <a:schemeClr val="tx1"/>
          </a:fontRef>
        </p:style>
      </p:cxnSp>
      <p:sp>
        <p:nvSpPr>
          <p:cNvPr id="41" name="Rectangle 73"/>
          <p:cNvSpPr>
            <a:spLocks noChangeArrowheads="1"/>
          </p:cNvSpPr>
          <p:nvPr/>
        </p:nvSpPr>
        <p:spPr bwMode="auto">
          <a:xfrm>
            <a:off x="2197279" y="4214295"/>
            <a:ext cx="2520000" cy="720000"/>
          </a:xfrm>
          <a:prstGeom prst="roundRect">
            <a:avLst/>
          </a:prstGeom>
          <a:solidFill>
            <a:schemeClr val="accent2">
              <a:lumMod val="40000"/>
              <a:lumOff val="60000"/>
            </a:schemeClr>
          </a:solidFill>
          <a:ln/>
          <a:extLst/>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Regional Coordinating Centre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(RCC, one</a:t>
            </a:r>
            <a:r>
              <a:rPr kumimoji="0" lang="en-US" altLang="en-US" sz="1400" b="1" i="0" u="none" strike="noStrike" cap="none" normalizeH="0" dirty="0" smtClean="0">
                <a:ln>
                  <a:noFill/>
                </a:ln>
                <a:solidFill>
                  <a:srgbClr val="000000"/>
                </a:solidFill>
                <a:effectLst/>
                <a:latin typeface="Calibri" panose="020F0502020204030204" pitchFamily="34" charset="0"/>
              </a:rPr>
              <a:t> per region)</a:t>
            </a: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b="1" dirty="0" smtClean="0">
                <a:solidFill>
                  <a:srgbClr val="FF0000"/>
                </a:solidFill>
                <a:latin typeface="Calibri" panose="020F0502020204030204" pitchFamily="34" charset="0"/>
              </a:rPr>
              <a:t> </a:t>
            </a:r>
            <a:r>
              <a:rPr lang="en-US" altLang="en-US" sz="1600" b="1" dirty="0" smtClean="0">
                <a:latin typeface="Calibri" panose="020F0502020204030204" pitchFamily="34" charset="0"/>
              </a:rPr>
              <a:t>EU RCC = Ecraid</a:t>
            </a:r>
            <a:endParaRPr kumimoji="0" lang="en-US" altLang="en-US" sz="1600" b="1" i="0" strike="noStrike" cap="none" normalizeH="0" dirty="0" smtClean="0">
              <a:ln>
                <a:noFill/>
              </a:ln>
              <a:effectLst/>
              <a:latin typeface="Calibri" panose="020F0502020204030204" pitchFamily="34" charset="0"/>
            </a:endParaRPr>
          </a:p>
        </p:txBody>
      </p:sp>
      <p:cxnSp>
        <p:nvCxnSpPr>
          <p:cNvPr id="42" name="Elbow Connector 41"/>
          <p:cNvCxnSpPr>
            <a:endCxn id="188" idx="1"/>
          </p:cNvCxnSpPr>
          <p:nvPr/>
        </p:nvCxnSpPr>
        <p:spPr>
          <a:xfrm rot="16200000" flipH="1">
            <a:off x="-412303" y="3798751"/>
            <a:ext cx="3340512" cy="610507"/>
          </a:xfrm>
          <a:prstGeom prst="bentConnector2">
            <a:avLst/>
          </a:prstGeom>
          <a:ln w="12700"/>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flipV="1">
            <a:off x="5645784" y="4931590"/>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flipV="1">
            <a:off x="7033737" y="4931589"/>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flipV="1">
            <a:off x="8306584" y="4923416"/>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flipH="1">
            <a:off x="8895080" y="39132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flipH="1">
            <a:off x="10377364" y="52128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44" name="Title 1"/>
          <p:cNvSpPr>
            <a:spLocks noGrp="1"/>
          </p:cNvSpPr>
          <p:nvPr>
            <p:ph type="title"/>
          </p:nvPr>
        </p:nvSpPr>
        <p:spPr>
          <a:xfrm>
            <a:off x="838200" y="14741"/>
            <a:ext cx="10515600" cy="1325563"/>
          </a:xfrm>
        </p:spPr>
        <p:txBody>
          <a:bodyPr/>
          <a:lstStyle/>
          <a:p>
            <a:r>
              <a:rPr lang="en-GB" dirty="0" smtClean="0"/>
              <a:t>RECOVERY Trial Structure</a:t>
            </a:r>
            <a:endParaRPr lang="en-GB" dirty="0"/>
          </a:p>
        </p:txBody>
      </p:sp>
    </p:spTree>
    <p:extLst>
      <p:ext uri="{BB962C8B-B14F-4D97-AF65-F5344CB8AC3E}">
        <p14:creationId xmlns:p14="http://schemas.microsoft.com/office/powerpoint/2010/main" val="3295061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Role of Local Clinical Centre PI</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Needs to be qualified by education, training and experience to assume responsibility for the proper conduct of the trial</a:t>
            </a:r>
          </a:p>
          <a:p>
            <a:endParaRPr lang="en-GB" dirty="0"/>
          </a:p>
          <a:p>
            <a:r>
              <a:rPr lang="en-GB" dirty="0" smtClean="0"/>
              <a:t>Is responsible for conduct of the trial in compliance with the protocol at their site, including oversight of other members of trial team</a:t>
            </a:r>
          </a:p>
          <a:p>
            <a:endParaRPr lang="en-GB" dirty="0"/>
          </a:p>
          <a:p>
            <a:r>
              <a:rPr lang="en-GB" dirty="0" smtClean="0"/>
              <a:t>Should be aware of, and comply with, good clinical practice and applicable regulations (in the EU: </a:t>
            </a:r>
            <a:r>
              <a:rPr lang="en-GB" dirty="0">
                <a:hlinkClick r:id="rId2"/>
              </a:rPr>
              <a:t>Clinical Trials Regulation (Regulation (EU) No </a:t>
            </a:r>
            <a:r>
              <a:rPr lang="en-GB" dirty="0" smtClean="0">
                <a:hlinkClick r:id="rId2"/>
              </a:rPr>
              <a:t>536/2014</a:t>
            </a:r>
            <a:r>
              <a:rPr lang="en-GB" dirty="0" smtClean="0"/>
              <a:t>)</a:t>
            </a:r>
          </a:p>
          <a:p>
            <a:endParaRPr lang="en-GB" dirty="0"/>
          </a:p>
          <a:p>
            <a:r>
              <a:rPr lang="en-GB" dirty="0" smtClean="0"/>
              <a:t>As specified in the protocol, RECOVERY is being conducted in accordance with the principles of ICH-GCP</a:t>
            </a:r>
            <a:endParaRPr lang="en-GB" dirty="0"/>
          </a:p>
        </p:txBody>
      </p:sp>
      <p:sp>
        <p:nvSpPr>
          <p:cNvPr id="5" name="Slide Number Placeholder 4"/>
          <p:cNvSpPr>
            <a:spLocks noGrp="1"/>
          </p:cNvSpPr>
          <p:nvPr>
            <p:ph type="sldNum" sz="quarter" idx="12"/>
          </p:nvPr>
        </p:nvSpPr>
        <p:spPr/>
        <p:txBody>
          <a:bodyPr/>
          <a:lstStyle/>
          <a:p>
            <a:fld id="{42C0CA23-4D8D-4670-B5DD-ACC4E2457EF3}" type="slidenum">
              <a:rPr lang="en-GB" smtClean="0"/>
              <a:t>4</a:t>
            </a:fld>
            <a:endParaRPr lang="en-GB"/>
          </a:p>
        </p:txBody>
      </p:sp>
    </p:spTree>
    <p:extLst>
      <p:ext uri="{BB962C8B-B14F-4D97-AF65-F5344CB8AC3E}">
        <p14:creationId xmlns:p14="http://schemas.microsoft.com/office/powerpoint/2010/main" val="1479259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Principles of ICH-GCP</a:t>
            </a:r>
            <a:endParaRPr lang="en-GB" dirty="0"/>
          </a:p>
        </p:txBody>
      </p:sp>
      <p:sp>
        <p:nvSpPr>
          <p:cNvPr id="3" name="Content Placeholder 2"/>
          <p:cNvSpPr>
            <a:spLocks noGrp="1"/>
          </p:cNvSpPr>
          <p:nvPr>
            <p:ph idx="1"/>
          </p:nvPr>
        </p:nvSpPr>
        <p:spPr>
          <a:xfrm>
            <a:off x="0" y="1370784"/>
            <a:ext cx="12131458" cy="5430217"/>
          </a:xfrm>
        </p:spPr>
        <p:txBody>
          <a:bodyPr>
            <a:noAutofit/>
          </a:bodyPr>
          <a:lstStyle/>
          <a:p>
            <a:pPr marL="514350" indent="-514350">
              <a:spcBef>
                <a:spcPts val="600"/>
              </a:spcBef>
              <a:buFont typeface="+mj-lt"/>
              <a:buAutoNum type="arabicPeriod"/>
            </a:pPr>
            <a:r>
              <a:rPr lang="en-GB" sz="1500" dirty="0"/>
              <a:t>Clinical trials should be conducted in accordance with the ethical principles that have their origin in the Declaration of Helsinki, and that are consistent with GCP and the applicable regulatory requirement(s).</a:t>
            </a:r>
          </a:p>
          <a:p>
            <a:pPr marL="514350" indent="-514350">
              <a:spcBef>
                <a:spcPts val="600"/>
              </a:spcBef>
              <a:buFont typeface="+mj-lt"/>
              <a:buAutoNum type="arabicPeriod"/>
            </a:pPr>
            <a:r>
              <a:rPr lang="en-GB" sz="1500" dirty="0" smtClean="0"/>
              <a:t>Before </a:t>
            </a:r>
            <a:r>
              <a:rPr lang="en-GB" sz="1500" dirty="0"/>
              <a:t>a trial is initiated, foreseeable risks and inconveniences should be weighed against the anticipated benefit for the individual trial subject and society. A trial should be initiated and continued only if the anticipated benefits justify the risks.</a:t>
            </a:r>
          </a:p>
          <a:p>
            <a:pPr marL="514350" indent="-514350">
              <a:spcBef>
                <a:spcPts val="600"/>
              </a:spcBef>
              <a:buFont typeface="+mj-lt"/>
              <a:buAutoNum type="arabicPeriod"/>
            </a:pPr>
            <a:r>
              <a:rPr lang="en-GB" sz="1500" dirty="0" smtClean="0"/>
              <a:t>The </a:t>
            </a:r>
            <a:r>
              <a:rPr lang="en-GB" sz="1500" dirty="0"/>
              <a:t>rights, safety, and well-being of the trial subjects are the most important considerations and should prevail over interests of science and society.</a:t>
            </a:r>
          </a:p>
          <a:p>
            <a:pPr marL="514350" indent="-514350">
              <a:spcBef>
                <a:spcPts val="600"/>
              </a:spcBef>
              <a:buFont typeface="+mj-lt"/>
              <a:buAutoNum type="arabicPeriod"/>
            </a:pPr>
            <a:r>
              <a:rPr lang="en-GB" sz="1500" dirty="0" smtClean="0"/>
              <a:t>The </a:t>
            </a:r>
            <a:r>
              <a:rPr lang="en-GB" sz="1500" dirty="0"/>
              <a:t>available nonclinical and clinical information on an investigational product should be adequate to support the proposed clinical trial.</a:t>
            </a:r>
          </a:p>
          <a:p>
            <a:pPr marL="514350" indent="-514350">
              <a:spcBef>
                <a:spcPts val="600"/>
              </a:spcBef>
              <a:buFont typeface="+mj-lt"/>
              <a:buAutoNum type="arabicPeriod"/>
            </a:pPr>
            <a:r>
              <a:rPr lang="en-GB" sz="1500" dirty="0" smtClean="0"/>
              <a:t>Clinical </a:t>
            </a:r>
            <a:r>
              <a:rPr lang="en-GB" sz="1500" dirty="0"/>
              <a:t>trials should be scientifically sound, and described in a clear, detailed protocol.</a:t>
            </a:r>
          </a:p>
          <a:p>
            <a:pPr marL="514350" indent="-514350">
              <a:spcBef>
                <a:spcPts val="600"/>
              </a:spcBef>
              <a:buFont typeface="+mj-lt"/>
              <a:buAutoNum type="arabicPeriod"/>
            </a:pPr>
            <a:r>
              <a:rPr lang="en-GB" sz="1500" dirty="0" smtClean="0"/>
              <a:t>A </a:t>
            </a:r>
            <a:r>
              <a:rPr lang="en-GB" sz="1500" dirty="0"/>
              <a:t>trial should be conducted in compliance with the protocol that has received prior institutional review board (IRB)/independent ethics committee (IEC) approval/favourable opinion.</a:t>
            </a:r>
          </a:p>
          <a:p>
            <a:pPr marL="514350" indent="-514350">
              <a:spcBef>
                <a:spcPts val="600"/>
              </a:spcBef>
              <a:buFont typeface="+mj-lt"/>
              <a:buAutoNum type="arabicPeriod"/>
            </a:pPr>
            <a:r>
              <a:rPr lang="en-GB" sz="1500" dirty="0" smtClean="0"/>
              <a:t>The </a:t>
            </a:r>
            <a:r>
              <a:rPr lang="en-GB" sz="1500" dirty="0"/>
              <a:t>medical care given to, and medical decisions made on behalf of, subjects should always be the responsibility of a qualified physician or, when appropriate, of a qualified dentist.</a:t>
            </a:r>
          </a:p>
          <a:p>
            <a:pPr marL="514350" indent="-514350">
              <a:spcBef>
                <a:spcPts val="600"/>
              </a:spcBef>
              <a:buFont typeface="+mj-lt"/>
              <a:buAutoNum type="arabicPeriod"/>
            </a:pPr>
            <a:r>
              <a:rPr lang="en-GB" sz="1500" dirty="0" smtClean="0"/>
              <a:t>Each </a:t>
            </a:r>
            <a:r>
              <a:rPr lang="en-GB" sz="1500" dirty="0"/>
              <a:t>individual involved in conducting a trial should be qualified by education, training, and experience to perform his or her respective task(s).</a:t>
            </a:r>
          </a:p>
          <a:p>
            <a:pPr marL="514350" indent="-514350">
              <a:spcBef>
                <a:spcPts val="600"/>
              </a:spcBef>
              <a:buFont typeface="+mj-lt"/>
              <a:buAutoNum type="arabicPeriod"/>
            </a:pPr>
            <a:r>
              <a:rPr lang="en-GB" sz="1500" dirty="0" smtClean="0"/>
              <a:t>Freely </a:t>
            </a:r>
            <a:r>
              <a:rPr lang="en-GB" sz="1500" dirty="0"/>
              <a:t>given informed consent should be obtained from every subject prior to clinical trial participation.</a:t>
            </a:r>
          </a:p>
          <a:p>
            <a:pPr marL="514350" indent="-514350">
              <a:spcBef>
                <a:spcPts val="600"/>
              </a:spcBef>
              <a:buFont typeface="+mj-lt"/>
              <a:buAutoNum type="arabicPeriod"/>
            </a:pPr>
            <a:r>
              <a:rPr lang="en-GB" sz="1500" dirty="0" smtClean="0"/>
              <a:t>All </a:t>
            </a:r>
            <a:r>
              <a:rPr lang="en-GB" sz="1500" dirty="0"/>
              <a:t>clinical trial information should be recorded, handled, and stored in a way that allows its accurate reporting, interpretation and </a:t>
            </a:r>
            <a:r>
              <a:rPr lang="en-GB" sz="1500" dirty="0" smtClean="0"/>
              <a:t>verification. This </a:t>
            </a:r>
            <a:r>
              <a:rPr lang="en-GB" sz="1500" dirty="0"/>
              <a:t>principle applies to all records referenced in this guideline, irrespective of the type of media used.</a:t>
            </a:r>
          </a:p>
          <a:p>
            <a:pPr marL="514350" indent="-514350">
              <a:spcBef>
                <a:spcPts val="600"/>
              </a:spcBef>
              <a:buFont typeface="+mj-lt"/>
              <a:buAutoNum type="arabicPeriod"/>
            </a:pPr>
            <a:r>
              <a:rPr lang="en-GB" sz="1500" dirty="0" smtClean="0"/>
              <a:t>The </a:t>
            </a:r>
            <a:r>
              <a:rPr lang="en-GB" sz="1500" dirty="0"/>
              <a:t>confidentiality of records that could identify subjects should be protected, respecting the privacy and confidentiality rules in accordance with the applicable regulatory requirement(s).</a:t>
            </a:r>
          </a:p>
          <a:p>
            <a:pPr marL="514350" indent="-514350">
              <a:spcBef>
                <a:spcPts val="600"/>
              </a:spcBef>
              <a:buFont typeface="+mj-lt"/>
              <a:buAutoNum type="arabicPeriod"/>
            </a:pPr>
            <a:r>
              <a:rPr lang="en-GB" sz="1500" dirty="0" smtClean="0"/>
              <a:t>Investigational </a:t>
            </a:r>
            <a:r>
              <a:rPr lang="en-GB" sz="1500" dirty="0"/>
              <a:t>products should be manufactured, handled, and stored in accordance with applicable good manufacturing practice (GMP). They should be used in accordance with the approved protocol</a:t>
            </a:r>
            <a:r>
              <a:rPr lang="en-GB" sz="1500" dirty="0" smtClean="0"/>
              <a:t>.</a:t>
            </a:r>
            <a:r>
              <a:rPr lang="en-GB" sz="1500" dirty="0"/>
              <a:t> </a:t>
            </a:r>
            <a:endParaRPr lang="en-GB" sz="1500" dirty="0" smtClean="0"/>
          </a:p>
          <a:p>
            <a:pPr marL="514350" indent="-514350">
              <a:spcBef>
                <a:spcPts val="600"/>
              </a:spcBef>
              <a:buFont typeface="+mj-lt"/>
              <a:buAutoNum type="arabicPeriod"/>
            </a:pPr>
            <a:r>
              <a:rPr lang="en-GB" sz="1500" dirty="0" smtClean="0"/>
              <a:t>Systems </a:t>
            </a:r>
            <a:r>
              <a:rPr lang="en-GB" sz="1500" dirty="0"/>
              <a:t>with procedures that assure the quality of every aspect of the trial should be implemented. </a:t>
            </a:r>
            <a:r>
              <a:rPr lang="en-GB" sz="1500" dirty="0" smtClean="0"/>
              <a:t>Aspects </a:t>
            </a:r>
            <a:r>
              <a:rPr lang="en-GB" sz="1500" dirty="0"/>
              <a:t>of the trial that are essential to ensure human subject protection and reliability of trial results should be the focus of such systems. </a:t>
            </a:r>
          </a:p>
        </p:txBody>
      </p:sp>
      <p:sp>
        <p:nvSpPr>
          <p:cNvPr id="4" name="Slide Number Placeholder 3"/>
          <p:cNvSpPr>
            <a:spLocks noGrp="1"/>
          </p:cNvSpPr>
          <p:nvPr>
            <p:ph type="sldNum" sz="quarter" idx="12"/>
          </p:nvPr>
        </p:nvSpPr>
        <p:spPr/>
        <p:txBody>
          <a:bodyPr/>
          <a:lstStyle/>
          <a:p>
            <a:fld id="{42C0CA23-4D8D-4670-B5DD-ACC4E2457EF3}" type="slidenum">
              <a:rPr lang="en-GB" smtClean="0"/>
              <a:t>5</a:t>
            </a:fld>
            <a:endParaRPr lang="en-GB"/>
          </a:p>
        </p:txBody>
      </p:sp>
    </p:spTree>
    <p:extLst>
      <p:ext uri="{BB962C8B-B14F-4D97-AF65-F5344CB8AC3E}">
        <p14:creationId xmlns:p14="http://schemas.microsoft.com/office/powerpoint/2010/main" val="241820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Training and delegation</a:t>
            </a:r>
            <a:endParaRPr lang="en-GB" dirty="0"/>
          </a:p>
        </p:txBody>
      </p:sp>
      <p:sp>
        <p:nvSpPr>
          <p:cNvPr id="3" name="Content Placeholder 2"/>
          <p:cNvSpPr>
            <a:spLocks noGrp="1"/>
          </p:cNvSpPr>
          <p:nvPr>
            <p:ph idx="1"/>
          </p:nvPr>
        </p:nvSpPr>
        <p:spPr/>
        <p:txBody>
          <a:bodyPr>
            <a:normAutofit lnSpcReduction="10000"/>
          </a:bodyPr>
          <a:lstStyle/>
          <a:p>
            <a:r>
              <a:rPr lang="en-GB" dirty="0" smtClean="0"/>
              <a:t>PI is required to be trained in relevant aspects of GCP</a:t>
            </a:r>
          </a:p>
          <a:p>
            <a:endParaRPr lang="en-GB" dirty="0"/>
          </a:p>
          <a:p>
            <a:r>
              <a:rPr lang="en-GB" dirty="0" smtClean="0"/>
              <a:t>In addition to this PI training, PIs are required to complete training on the following topics:</a:t>
            </a:r>
          </a:p>
          <a:p>
            <a:pPr lvl="1"/>
            <a:r>
              <a:rPr lang="en-GB" dirty="0" smtClean="0"/>
              <a:t>Background and rationale of trial</a:t>
            </a:r>
          </a:p>
          <a:p>
            <a:pPr lvl="1"/>
            <a:r>
              <a:rPr lang="en-GB" dirty="0" smtClean="0"/>
              <a:t>Obtaining informed consent</a:t>
            </a:r>
          </a:p>
          <a:p>
            <a:pPr lvl="1"/>
            <a:r>
              <a:rPr lang="en-GB" dirty="0" smtClean="0"/>
              <a:t>Randomisation</a:t>
            </a:r>
          </a:p>
          <a:p>
            <a:pPr lvl="1"/>
            <a:r>
              <a:rPr lang="en-GB" dirty="0" smtClean="0"/>
              <a:t>IMP-specific training modules (in the EU: Influenza Treatment and CAP Treatment)</a:t>
            </a:r>
          </a:p>
          <a:p>
            <a:pPr lvl="1"/>
            <a:endParaRPr lang="en-GB" dirty="0"/>
          </a:p>
          <a:p>
            <a:r>
              <a:rPr lang="en-GB" dirty="0" smtClean="0"/>
              <a:t>Although the </a:t>
            </a:r>
            <a:r>
              <a:rPr lang="en-GB" dirty="0"/>
              <a:t>PI is </a:t>
            </a:r>
            <a:r>
              <a:rPr lang="en-GB" u="sng" dirty="0"/>
              <a:t>responsible</a:t>
            </a:r>
            <a:r>
              <a:rPr lang="en-GB" dirty="0"/>
              <a:t> for all trial-related activities at his/her site, they do not have to deliver all such </a:t>
            </a:r>
            <a:r>
              <a:rPr lang="en-GB" dirty="0" smtClean="0"/>
              <a:t>activities</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6</a:t>
            </a:fld>
            <a:endParaRPr lang="en-GB"/>
          </a:p>
        </p:txBody>
      </p:sp>
    </p:spTree>
    <p:extLst>
      <p:ext uri="{BB962C8B-B14F-4D97-AF65-F5344CB8AC3E}">
        <p14:creationId xmlns:p14="http://schemas.microsoft.com/office/powerpoint/2010/main" val="39454617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Training records</a:t>
            </a:r>
            <a:endParaRPr lang="en-GB" dirty="0"/>
          </a:p>
        </p:txBody>
      </p:sp>
      <p:sp>
        <p:nvSpPr>
          <p:cNvPr id="3" name="Content Placeholder 2"/>
          <p:cNvSpPr>
            <a:spLocks noGrp="1"/>
          </p:cNvSpPr>
          <p:nvPr>
            <p:ph idx="1"/>
          </p:nvPr>
        </p:nvSpPr>
        <p:spPr>
          <a:xfrm>
            <a:off x="628491" y="1776272"/>
            <a:ext cx="5315110" cy="3253900"/>
          </a:xfrm>
        </p:spPr>
        <p:txBody>
          <a:bodyPr>
            <a:normAutofit/>
          </a:bodyPr>
          <a:lstStyle/>
          <a:p>
            <a:r>
              <a:rPr lang="en-GB" sz="2400" dirty="0" smtClean="0"/>
              <a:t>Training modules may be delivered at a Site Initiation Visit, or by viewing training materials on the trial website</a:t>
            </a:r>
          </a:p>
          <a:p>
            <a:endParaRPr lang="en-GB" sz="2400" dirty="0" smtClean="0"/>
          </a:p>
          <a:p>
            <a:r>
              <a:rPr lang="en-GB" sz="2400" dirty="0" smtClean="0"/>
              <a:t>In either case, the staff member must document this by completing the relevant confirmation of training form on the website</a:t>
            </a:r>
          </a:p>
          <a:p>
            <a:endParaRPr lang="en-GB" sz="2400" dirty="0" smtClean="0"/>
          </a:p>
          <a:p>
            <a:endParaRPr lang="en-GB" sz="2400" dirty="0"/>
          </a:p>
        </p:txBody>
      </p:sp>
      <p:sp>
        <p:nvSpPr>
          <p:cNvPr id="4" name="Slide Number Placeholder 3"/>
          <p:cNvSpPr>
            <a:spLocks noGrp="1"/>
          </p:cNvSpPr>
          <p:nvPr>
            <p:ph type="sldNum" sz="quarter" idx="12"/>
          </p:nvPr>
        </p:nvSpPr>
        <p:spPr/>
        <p:txBody>
          <a:bodyPr/>
          <a:lstStyle/>
          <a:p>
            <a:fld id="{42C0CA23-4D8D-4670-B5DD-ACC4E2457EF3}" type="slidenum">
              <a:rPr lang="en-GB" smtClean="0"/>
              <a:t>7</a:t>
            </a:fld>
            <a:endParaRPr lang="en-GB"/>
          </a:p>
        </p:txBody>
      </p:sp>
      <p:pic>
        <p:nvPicPr>
          <p:cNvPr id="5" name="Picture 4"/>
          <p:cNvPicPr>
            <a:picLocks noChangeAspect="1"/>
          </p:cNvPicPr>
          <p:nvPr/>
        </p:nvPicPr>
        <p:blipFill>
          <a:blip r:embed="rId2"/>
          <a:stretch>
            <a:fillRect/>
          </a:stretch>
        </p:blipFill>
        <p:spPr>
          <a:xfrm>
            <a:off x="6111241" y="1596885"/>
            <a:ext cx="5775960" cy="3228653"/>
          </a:xfrm>
          <a:prstGeom prst="rect">
            <a:avLst/>
          </a:prstGeom>
          <a:ln>
            <a:solidFill>
              <a:schemeClr val="tx1"/>
            </a:solidFill>
          </a:ln>
        </p:spPr>
      </p:pic>
      <p:sp>
        <p:nvSpPr>
          <p:cNvPr id="6" name="Content Placeholder 2"/>
          <p:cNvSpPr txBox="1">
            <a:spLocks/>
          </p:cNvSpPr>
          <p:nvPr/>
        </p:nvSpPr>
        <p:spPr>
          <a:xfrm>
            <a:off x="628491" y="4978910"/>
            <a:ext cx="10725311" cy="216310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dirty="0" smtClean="0"/>
              <a:t>A record of training is then emailed to the staff member and their PI</a:t>
            </a:r>
          </a:p>
          <a:p>
            <a:r>
              <a:rPr lang="en-GB" sz="2400" dirty="0" smtClean="0"/>
              <a:t>This is also recorded on the trial administration system, which can be used to create a training log for each site</a:t>
            </a:r>
          </a:p>
          <a:p>
            <a:r>
              <a:rPr lang="en-GB" sz="2400" dirty="0" smtClean="0"/>
              <a:t>Training logs will be sent to PIs periodically, and can also be sent on request </a:t>
            </a:r>
          </a:p>
          <a:p>
            <a:endParaRPr lang="en-GB" sz="2400" dirty="0" smtClean="0"/>
          </a:p>
          <a:p>
            <a:endParaRPr lang="en-GB" sz="2400" dirty="0"/>
          </a:p>
        </p:txBody>
      </p:sp>
    </p:spTree>
    <p:extLst>
      <p:ext uri="{BB962C8B-B14F-4D97-AF65-F5344CB8AC3E}">
        <p14:creationId xmlns:p14="http://schemas.microsoft.com/office/powerpoint/2010/main" val="4015006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Delegation log</a:t>
            </a:r>
            <a:endParaRPr lang="en-GB" dirty="0"/>
          </a:p>
        </p:txBody>
      </p:sp>
      <p:sp>
        <p:nvSpPr>
          <p:cNvPr id="3" name="Content Placeholder 2"/>
          <p:cNvSpPr>
            <a:spLocks noGrp="1"/>
          </p:cNvSpPr>
          <p:nvPr>
            <p:ph idx="1"/>
          </p:nvPr>
        </p:nvSpPr>
        <p:spPr>
          <a:xfrm>
            <a:off x="504201" y="1596885"/>
            <a:ext cx="11533311" cy="4580078"/>
          </a:xfrm>
        </p:spPr>
        <p:txBody>
          <a:bodyPr>
            <a:normAutofit/>
          </a:bodyPr>
          <a:lstStyle/>
          <a:p>
            <a:r>
              <a:rPr lang="en-GB" sz="2400" dirty="0"/>
              <a:t>PI is responsible for ensuring that members of his/her research team have completed training relevant to their role</a:t>
            </a:r>
          </a:p>
          <a:p>
            <a:r>
              <a:rPr lang="en-GB" sz="2400" dirty="0" smtClean="0"/>
              <a:t>Delegated duties should be recorded in the delegation of duties log, kept in the ISF</a:t>
            </a:r>
          </a:p>
          <a:p>
            <a:r>
              <a:rPr lang="en-GB" sz="2400" dirty="0" smtClean="0"/>
              <a:t>6 duties are defined, each with specific training modules required:</a:t>
            </a:r>
          </a:p>
          <a:p>
            <a:endParaRPr lang="en-GB" dirty="0" smtClean="0"/>
          </a:p>
          <a:p>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8</a:t>
            </a:fld>
            <a:endParaRPr lang="en-GB"/>
          </a:p>
        </p:txBody>
      </p:sp>
      <p:graphicFrame>
        <p:nvGraphicFramePr>
          <p:cNvPr id="6" name="Table 5"/>
          <p:cNvGraphicFramePr>
            <a:graphicFrameLocks noGrp="1"/>
          </p:cNvGraphicFramePr>
          <p:nvPr>
            <p:extLst>
              <p:ext uri="{D42A27DB-BD31-4B8C-83A1-F6EECF244321}">
                <p14:modId xmlns:p14="http://schemas.microsoft.com/office/powerpoint/2010/main" val="3217168189"/>
              </p:ext>
            </p:extLst>
          </p:nvPr>
        </p:nvGraphicFramePr>
        <p:xfrm>
          <a:off x="310210" y="3399472"/>
          <a:ext cx="11565879" cy="3139440"/>
        </p:xfrm>
        <a:graphic>
          <a:graphicData uri="http://schemas.openxmlformats.org/drawingml/2006/table">
            <a:tbl>
              <a:tblPr firstRow="1" bandRow="1">
                <a:tableStyleId>{5940675A-B579-460E-94D1-54222C63F5DA}</a:tableStyleId>
              </a:tblPr>
              <a:tblGrid>
                <a:gridCol w="3855293">
                  <a:extLst>
                    <a:ext uri="{9D8B030D-6E8A-4147-A177-3AD203B41FA5}">
                      <a16:colId xmlns:a16="http://schemas.microsoft.com/office/drawing/2014/main" val="2439025495"/>
                    </a:ext>
                  </a:extLst>
                </a:gridCol>
                <a:gridCol w="4176796">
                  <a:extLst>
                    <a:ext uri="{9D8B030D-6E8A-4147-A177-3AD203B41FA5}">
                      <a16:colId xmlns:a16="http://schemas.microsoft.com/office/drawing/2014/main" val="2483301948"/>
                    </a:ext>
                  </a:extLst>
                </a:gridCol>
                <a:gridCol w="3533790">
                  <a:extLst>
                    <a:ext uri="{9D8B030D-6E8A-4147-A177-3AD203B41FA5}">
                      <a16:colId xmlns:a16="http://schemas.microsoft.com/office/drawing/2014/main" val="2446217726"/>
                    </a:ext>
                  </a:extLst>
                </a:gridCol>
              </a:tblGrid>
              <a:tr h="3092450">
                <a:tc>
                  <a:txBody>
                    <a:bodyPr/>
                    <a:lstStyle/>
                    <a:p>
                      <a:r>
                        <a:rPr lang="en-GB" sz="2000" u="sng" kern="1200" dirty="0" smtClean="0">
                          <a:solidFill>
                            <a:schemeClr val="tx1"/>
                          </a:solidFill>
                          <a:effectLst/>
                          <a:latin typeface="+mn-lt"/>
                          <a:ea typeface="+mn-ea"/>
                          <a:cs typeface="+mn-cs"/>
                        </a:rPr>
                        <a:t>Eligibility</a:t>
                      </a:r>
                      <a:r>
                        <a:rPr lang="en-GB" sz="2000" kern="1200" dirty="0" smtClean="0">
                          <a:solidFill>
                            <a:schemeClr val="tx1"/>
                          </a:solidFill>
                          <a:effectLst/>
                          <a:latin typeface="+mn-lt"/>
                          <a:ea typeface="+mn-ea"/>
                          <a:cs typeface="+mn-cs"/>
                        </a:rPr>
                        <a:t> - assess patient eligibility for the trial (in discussion with the patient’s attending doctor)</a:t>
                      </a:r>
                    </a:p>
                    <a:p>
                      <a:pPr lvl="0"/>
                      <a:r>
                        <a:rPr lang="en-GB" sz="2000" kern="1200" dirty="0" smtClean="0">
                          <a:solidFill>
                            <a:schemeClr val="tx1"/>
                          </a:solidFill>
                          <a:effectLst/>
                          <a:latin typeface="+mn-lt"/>
                          <a:ea typeface="+mn-ea"/>
                          <a:cs typeface="+mn-cs"/>
                        </a:rPr>
                        <a:t>1) </a:t>
                      </a:r>
                      <a:r>
                        <a:rPr lang="en-GB" sz="2000" b="1" kern="1200" dirty="0" smtClean="0">
                          <a:solidFill>
                            <a:schemeClr val="tx1"/>
                          </a:solidFill>
                          <a:effectLst/>
                          <a:latin typeface="+mn-lt"/>
                          <a:ea typeface="+mn-ea"/>
                          <a:cs typeface="+mn-cs"/>
                        </a:rPr>
                        <a:t>Eligibility for influenza comparisons </a:t>
                      </a:r>
                      <a:r>
                        <a:rPr lang="en-GB" sz="2000" kern="1200" dirty="0" smtClean="0">
                          <a:solidFill>
                            <a:schemeClr val="tx1"/>
                          </a:solidFill>
                          <a:effectLst/>
                          <a:latin typeface="+mn-lt"/>
                          <a:ea typeface="+mn-ea"/>
                          <a:cs typeface="+mn-cs"/>
                        </a:rPr>
                        <a:t>needs </a:t>
                      </a:r>
                      <a:r>
                        <a:rPr lang="en-GB" sz="2000" i="1" kern="1200" dirty="0" smtClean="0">
                          <a:solidFill>
                            <a:schemeClr val="tx1"/>
                          </a:solidFill>
                          <a:effectLst/>
                          <a:latin typeface="+mn-lt"/>
                          <a:ea typeface="+mn-ea"/>
                          <a:cs typeface="+mn-cs"/>
                        </a:rPr>
                        <a:t>Influenza Treatment </a:t>
                      </a:r>
                      <a:r>
                        <a:rPr lang="en-GB" sz="2000" kern="1200" dirty="0" smtClean="0">
                          <a:solidFill>
                            <a:schemeClr val="tx1"/>
                          </a:solidFill>
                          <a:effectLst/>
                          <a:latin typeface="+mn-lt"/>
                          <a:ea typeface="+mn-ea"/>
                          <a:cs typeface="+mn-cs"/>
                        </a:rPr>
                        <a:t>training</a:t>
                      </a:r>
                    </a:p>
                    <a:p>
                      <a:r>
                        <a:rPr lang="en-GB" sz="2000" kern="1200" dirty="0" smtClean="0">
                          <a:solidFill>
                            <a:schemeClr val="tx1"/>
                          </a:solidFill>
                          <a:effectLst/>
                          <a:latin typeface="+mn-lt"/>
                          <a:ea typeface="+mn-ea"/>
                          <a:cs typeface="+mn-cs"/>
                        </a:rPr>
                        <a:t>2) </a:t>
                      </a:r>
                      <a:r>
                        <a:rPr lang="en-GB" sz="2000" b="1" kern="1200" dirty="0" smtClean="0">
                          <a:solidFill>
                            <a:schemeClr val="tx1"/>
                          </a:solidFill>
                          <a:effectLst/>
                          <a:latin typeface="+mn-lt"/>
                          <a:ea typeface="+mn-ea"/>
                          <a:cs typeface="+mn-cs"/>
                        </a:rPr>
                        <a:t>Eligibility for CAP comparison </a:t>
                      </a:r>
                      <a:r>
                        <a:rPr lang="en-GB" sz="2000" kern="1200" dirty="0" smtClean="0">
                          <a:solidFill>
                            <a:schemeClr val="tx1"/>
                          </a:solidFill>
                          <a:effectLst/>
                          <a:latin typeface="+mn-lt"/>
                          <a:ea typeface="+mn-ea"/>
                          <a:cs typeface="+mn-cs"/>
                        </a:rPr>
                        <a:t>needs </a:t>
                      </a:r>
                      <a:r>
                        <a:rPr lang="en-GB" sz="2000" i="1" kern="1200" dirty="0" smtClean="0">
                          <a:solidFill>
                            <a:schemeClr val="tx1"/>
                          </a:solidFill>
                          <a:effectLst/>
                          <a:latin typeface="+mn-lt"/>
                          <a:ea typeface="+mn-ea"/>
                          <a:cs typeface="+mn-cs"/>
                        </a:rPr>
                        <a:t>CAP Treatment </a:t>
                      </a:r>
                      <a:r>
                        <a:rPr lang="en-GB" sz="2000" kern="1200" dirty="0" smtClean="0">
                          <a:solidFill>
                            <a:schemeClr val="tx1"/>
                          </a:solidFill>
                          <a:effectLst/>
                          <a:latin typeface="+mn-lt"/>
                          <a:ea typeface="+mn-ea"/>
                          <a:cs typeface="+mn-cs"/>
                        </a:rPr>
                        <a:t>training</a:t>
                      </a:r>
                      <a:endParaRPr lang="en-GB" sz="2000" dirty="0"/>
                    </a:p>
                  </a:txBody>
                  <a:tcPr/>
                </a:tc>
                <a:tc>
                  <a:txBody>
                    <a:bodyPr/>
                    <a:lstStyle/>
                    <a:p>
                      <a:r>
                        <a:rPr lang="en-GB" sz="2000" u="sng" kern="1200" dirty="0" smtClean="0">
                          <a:solidFill>
                            <a:schemeClr val="tx1"/>
                          </a:solidFill>
                          <a:effectLst/>
                          <a:latin typeface="+mn-lt"/>
                          <a:ea typeface="+mn-ea"/>
                          <a:cs typeface="+mn-cs"/>
                        </a:rPr>
                        <a:t>Consent</a:t>
                      </a:r>
                      <a:r>
                        <a:rPr lang="en-GB" sz="2000" kern="1200" dirty="0" smtClean="0">
                          <a:solidFill>
                            <a:schemeClr val="tx1"/>
                          </a:solidFill>
                          <a:effectLst/>
                          <a:latin typeface="+mn-lt"/>
                          <a:ea typeface="+mn-ea"/>
                          <a:cs typeface="+mn-cs"/>
                        </a:rPr>
                        <a:t> – Explain the trial, answer questions, and complete the informed consent form with the participant or their representative</a:t>
                      </a:r>
                    </a:p>
                    <a:p>
                      <a:pPr lvl="0"/>
                      <a:r>
                        <a:rPr lang="en-GB" sz="2000" kern="1200" dirty="0" smtClean="0">
                          <a:solidFill>
                            <a:schemeClr val="tx1"/>
                          </a:solidFill>
                          <a:effectLst/>
                          <a:latin typeface="+mn-lt"/>
                          <a:ea typeface="+mn-ea"/>
                          <a:cs typeface="+mn-cs"/>
                        </a:rPr>
                        <a:t>3) </a:t>
                      </a:r>
                      <a:r>
                        <a:rPr lang="en-GB" sz="2000" b="1" kern="1200" dirty="0" smtClean="0">
                          <a:solidFill>
                            <a:schemeClr val="tx1"/>
                          </a:solidFill>
                          <a:effectLst/>
                          <a:latin typeface="+mn-lt"/>
                          <a:ea typeface="+mn-ea"/>
                          <a:cs typeface="+mn-cs"/>
                        </a:rPr>
                        <a:t>Consent for influenza comparisons </a:t>
                      </a:r>
                      <a:r>
                        <a:rPr lang="en-GB" sz="2000" kern="1200" dirty="0" smtClean="0">
                          <a:solidFill>
                            <a:schemeClr val="tx1"/>
                          </a:solidFill>
                          <a:effectLst/>
                          <a:latin typeface="+mn-lt"/>
                          <a:ea typeface="+mn-ea"/>
                          <a:cs typeface="+mn-cs"/>
                        </a:rPr>
                        <a:t>needs </a:t>
                      </a:r>
                      <a:r>
                        <a:rPr lang="en-GB" sz="2000" i="1" kern="1200" dirty="0" smtClean="0">
                          <a:solidFill>
                            <a:schemeClr val="tx1"/>
                          </a:solidFill>
                          <a:effectLst/>
                          <a:latin typeface="+mn-lt"/>
                          <a:ea typeface="+mn-ea"/>
                          <a:cs typeface="+mn-cs"/>
                        </a:rPr>
                        <a:t>Background</a:t>
                      </a:r>
                      <a:r>
                        <a:rPr lang="en-GB" sz="2000" kern="1200" dirty="0" smtClean="0">
                          <a:solidFill>
                            <a:schemeClr val="tx1"/>
                          </a:solidFill>
                          <a:effectLst/>
                          <a:latin typeface="+mn-lt"/>
                          <a:ea typeface="+mn-ea"/>
                          <a:cs typeface="+mn-cs"/>
                        </a:rPr>
                        <a:t>, </a:t>
                      </a:r>
                      <a:r>
                        <a:rPr lang="en-GB" sz="2000" i="1" kern="1200" dirty="0" smtClean="0">
                          <a:solidFill>
                            <a:schemeClr val="tx1"/>
                          </a:solidFill>
                          <a:effectLst/>
                          <a:latin typeface="+mn-lt"/>
                          <a:ea typeface="+mn-ea"/>
                          <a:cs typeface="+mn-cs"/>
                        </a:rPr>
                        <a:t>Consent</a:t>
                      </a:r>
                      <a:r>
                        <a:rPr lang="en-GB" sz="2000" kern="1200" dirty="0" smtClean="0">
                          <a:solidFill>
                            <a:schemeClr val="tx1"/>
                          </a:solidFill>
                          <a:effectLst/>
                          <a:latin typeface="+mn-lt"/>
                          <a:ea typeface="+mn-ea"/>
                          <a:cs typeface="+mn-cs"/>
                        </a:rPr>
                        <a:t> and </a:t>
                      </a:r>
                      <a:r>
                        <a:rPr lang="en-GB" sz="2000" i="1" kern="1200" dirty="0" smtClean="0">
                          <a:solidFill>
                            <a:schemeClr val="tx1"/>
                          </a:solidFill>
                          <a:effectLst/>
                          <a:latin typeface="+mn-lt"/>
                          <a:ea typeface="+mn-ea"/>
                          <a:cs typeface="+mn-cs"/>
                        </a:rPr>
                        <a:t>Influenza Treatment</a:t>
                      </a:r>
                      <a:r>
                        <a:rPr lang="en-GB" sz="2000" kern="1200" dirty="0" smtClean="0">
                          <a:solidFill>
                            <a:schemeClr val="tx1"/>
                          </a:solidFill>
                          <a:effectLst/>
                          <a:latin typeface="+mn-lt"/>
                          <a:ea typeface="+mn-ea"/>
                          <a:cs typeface="+mn-cs"/>
                        </a:rPr>
                        <a:t> training </a:t>
                      </a:r>
                    </a:p>
                    <a:p>
                      <a:r>
                        <a:rPr lang="en-GB" sz="2000" kern="1200" dirty="0" smtClean="0">
                          <a:solidFill>
                            <a:schemeClr val="tx1"/>
                          </a:solidFill>
                          <a:effectLst/>
                          <a:latin typeface="+mn-lt"/>
                          <a:ea typeface="+mn-ea"/>
                          <a:cs typeface="+mn-cs"/>
                        </a:rPr>
                        <a:t>4) </a:t>
                      </a:r>
                      <a:r>
                        <a:rPr lang="en-GB" sz="2000" b="1" kern="1200" dirty="0" smtClean="0">
                          <a:solidFill>
                            <a:schemeClr val="tx1"/>
                          </a:solidFill>
                          <a:effectLst/>
                          <a:latin typeface="+mn-lt"/>
                          <a:ea typeface="+mn-ea"/>
                          <a:cs typeface="+mn-cs"/>
                        </a:rPr>
                        <a:t>Consent for CAP comparison</a:t>
                      </a:r>
                      <a:r>
                        <a:rPr lang="en-GB" sz="2000" kern="1200" dirty="0" smtClean="0">
                          <a:solidFill>
                            <a:schemeClr val="tx1"/>
                          </a:solidFill>
                          <a:effectLst/>
                          <a:latin typeface="+mn-lt"/>
                          <a:ea typeface="+mn-ea"/>
                          <a:cs typeface="+mn-cs"/>
                        </a:rPr>
                        <a:t> needs </a:t>
                      </a:r>
                      <a:r>
                        <a:rPr lang="en-GB" sz="2000" i="1" kern="1200" dirty="0" smtClean="0">
                          <a:solidFill>
                            <a:schemeClr val="tx1"/>
                          </a:solidFill>
                          <a:effectLst/>
                          <a:latin typeface="+mn-lt"/>
                          <a:ea typeface="+mn-ea"/>
                          <a:cs typeface="+mn-cs"/>
                        </a:rPr>
                        <a:t>Background</a:t>
                      </a:r>
                      <a:r>
                        <a:rPr lang="en-GB" sz="2000" kern="1200" dirty="0" smtClean="0">
                          <a:solidFill>
                            <a:schemeClr val="tx1"/>
                          </a:solidFill>
                          <a:effectLst/>
                          <a:latin typeface="+mn-lt"/>
                          <a:ea typeface="+mn-ea"/>
                          <a:cs typeface="+mn-cs"/>
                        </a:rPr>
                        <a:t>, </a:t>
                      </a:r>
                      <a:r>
                        <a:rPr lang="en-GB" sz="2000" i="1" kern="1200" dirty="0" smtClean="0">
                          <a:solidFill>
                            <a:schemeClr val="tx1"/>
                          </a:solidFill>
                          <a:effectLst/>
                          <a:latin typeface="+mn-lt"/>
                          <a:ea typeface="+mn-ea"/>
                          <a:cs typeface="+mn-cs"/>
                        </a:rPr>
                        <a:t>Consent</a:t>
                      </a:r>
                      <a:r>
                        <a:rPr lang="en-GB" sz="2000" kern="1200" dirty="0" smtClean="0">
                          <a:solidFill>
                            <a:schemeClr val="tx1"/>
                          </a:solidFill>
                          <a:effectLst/>
                          <a:latin typeface="+mn-lt"/>
                          <a:ea typeface="+mn-ea"/>
                          <a:cs typeface="+mn-cs"/>
                        </a:rPr>
                        <a:t> </a:t>
                      </a:r>
                      <a:r>
                        <a:rPr lang="en-GB" sz="2000" i="1" kern="1200" dirty="0" smtClean="0">
                          <a:solidFill>
                            <a:schemeClr val="tx1"/>
                          </a:solidFill>
                          <a:effectLst/>
                          <a:latin typeface="+mn-lt"/>
                          <a:ea typeface="+mn-ea"/>
                          <a:cs typeface="+mn-cs"/>
                        </a:rPr>
                        <a:t>and CAP Treatment</a:t>
                      </a:r>
                      <a:r>
                        <a:rPr lang="en-GB" sz="2000" kern="1200" dirty="0" smtClean="0">
                          <a:solidFill>
                            <a:schemeClr val="tx1"/>
                          </a:solidFill>
                          <a:effectLst/>
                          <a:latin typeface="+mn-lt"/>
                          <a:ea typeface="+mn-ea"/>
                          <a:cs typeface="+mn-cs"/>
                        </a:rPr>
                        <a:t> training </a:t>
                      </a:r>
                      <a:endParaRPr lang="en-GB" sz="2000" dirty="0"/>
                    </a:p>
                  </a:txBody>
                  <a:tcPr/>
                </a:tc>
                <a:tc>
                  <a:txBody>
                    <a:bodyPr/>
                    <a:lstStyle/>
                    <a:p>
                      <a:pPr lvl="0"/>
                      <a:r>
                        <a:rPr lang="en-GB" sz="2000" u="sng" kern="1200" dirty="0" smtClean="0">
                          <a:solidFill>
                            <a:schemeClr val="tx1"/>
                          </a:solidFill>
                          <a:effectLst/>
                          <a:latin typeface="+mn-lt"/>
                          <a:ea typeface="+mn-ea"/>
                          <a:cs typeface="+mn-cs"/>
                        </a:rPr>
                        <a:t>5</a:t>
                      </a:r>
                      <a:r>
                        <a:rPr lang="en-GB" sz="2000" b="1" u="sng" kern="1200" dirty="0" smtClean="0">
                          <a:solidFill>
                            <a:schemeClr val="tx1"/>
                          </a:solidFill>
                          <a:effectLst/>
                          <a:latin typeface="+mn-lt"/>
                          <a:ea typeface="+mn-ea"/>
                          <a:cs typeface="+mn-cs"/>
                        </a:rPr>
                        <a:t>) Randomisation</a:t>
                      </a:r>
                      <a:r>
                        <a:rPr lang="en-GB" sz="2000" b="1" kern="1200" dirty="0" smtClean="0">
                          <a:solidFill>
                            <a:schemeClr val="tx1"/>
                          </a:solidFill>
                          <a:effectLst/>
                          <a:latin typeface="+mn-lt"/>
                          <a:ea typeface="+mn-ea"/>
                          <a:cs typeface="+mn-cs"/>
                        </a:rPr>
                        <a:t> </a:t>
                      </a:r>
                      <a:r>
                        <a:rPr lang="en-GB" sz="2000" kern="1200" dirty="0" smtClean="0">
                          <a:solidFill>
                            <a:schemeClr val="tx1"/>
                          </a:solidFill>
                          <a:effectLst/>
                          <a:latin typeface="+mn-lt"/>
                          <a:ea typeface="+mn-ea"/>
                          <a:cs typeface="+mn-cs"/>
                        </a:rPr>
                        <a:t>- Enter participant details into the randomisation system and randomise the participant. Needs </a:t>
                      </a:r>
                      <a:r>
                        <a:rPr lang="en-GB" sz="2000" i="1" kern="1200" dirty="0" smtClean="0">
                          <a:solidFill>
                            <a:schemeClr val="tx1"/>
                          </a:solidFill>
                          <a:effectLst/>
                          <a:latin typeface="+mn-lt"/>
                          <a:ea typeface="+mn-ea"/>
                          <a:cs typeface="+mn-cs"/>
                        </a:rPr>
                        <a:t>Randomisation</a:t>
                      </a:r>
                      <a:r>
                        <a:rPr lang="en-GB" sz="2000" kern="1200" dirty="0" smtClean="0">
                          <a:solidFill>
                            <a:schemeClr val="tx1"/>
                          </a:solidFill>
                          <a:effectLst/>
                          <a:latin typeface="+mn-lt"/>
                          <a:ea typeface="+mn-ea"/>
                          <a:cs typeface="+mn-cs"/>
                        </a:rPr>
                        <a:t> training</a:t>
                      </a:r>
                    </a:p>
                    <a:p>
                      <a:r>
                        <a:rPr lang="en-GB" sz="2000" u="sng" kern="1200" dirty="0" smtClean="0">
                          <a:solidFill>
                            <a:schemeClr val="tx1"/>
                          </a:solidFill>
                          <a:effectLst/>
                          <a:latin typeface="+mn-lt"/>
                          <a:ea typeface="+mn-ea"/>
                          <a:cs typeface="+mn-cs"/>
                        </a:rPr>
                        <a:t>6) </a:t>
                      </a:r>
                      <a:r>
                        <a:rPr lang="en-GB" sz="2000" b="1" u="sng" kern="1200" dirty="0" smtClean="0">
                          <a:solidFill>
                            <a:schemeClr val="tx1"/>
                          </a:solidFill>
                          <a:effectLst/>
                          <a:latin typeface="+mn-lt"/>
                          <a:ea typeface="+mn-ea"/>
                          <a:cs typeface="+mn-cs"/>
                        </a:rPr>
                        <a:t>Follow-up</a:t>
                      </a:r>
                      <a:r>
                        <a:rPr lang="en-GB" sz="2000" kern="1200" dirty="0" smtClean="0">
                          <a:solidFill>
                            <a:schemeClr val="tx1"/>
                          </a:solidFill>
                          <a:effectLst/>
                          <a:latin typeface="+mn-lt"/>
                          <a:ea typeface="+mn-ea"/>
                          <a:cs typeface="+mn-cs"/>
                        </a:rPr>
                        <a:t> – Complete eCRF follow-up forms and adverse event forms. Needs </a:t>
                      </a:r>
                      <a:r>
                        <a:rPr lang="en-GB" sz="2000" i="1" kern="1200" dirty="0" smtClean="0">
                          <a:solidFill>
                            <a:schemeClr val="tx1"/>
                          </a:solidFill>
                          <a:effectLst/>
                          <a:latin typeface="+mn-lt"/>
                          <a:ea typeface="+mn-ea"/>
                          <a:cs typeface="+mn-cs"/>
                        </a:rPr>
                        <a:t>Follow-up </a:t>
                      </a:r>
                      <a:r>
                        <a:rPr lang="en-GB" sz="2000" kern="1200" dirty="0" smtClean="0">
                          <a:solidFill>
                            <a:schemeClr val="tx1"/>
                          </a:solidFill>
                          <a:effectLst/>
                          <a:latin typeface="+mn-lt"/>
                          <a:ea typeface="+mn-ea"/>
                          <a:cs typeface="+mn-cs"/>
                        </a:rPr>
                        <a:t>training</a:t>
                      </a:r>
                      <a:endParaRPr lang="en-GB" sz="2000" dirty="0"/>
                    </a:p>
                  </a:txBody>
                  <a:tcPr/>
                </a:tc>
                <a:extLst>
                  <a:ext uri="{0D108BD9-81ED-4DB2-BD59-A6C34878D82A}">
                    <a16:rowId xmlns:a16="http://schemas.microsoft.com/office/drawing/2014/main" val="232373932"/>
                  </a:ext>
                </a:extLst>
              </a:tr>
            </a:tbl>
          </a:graphicData>
        </a:graphic>
      </p:graphicFrame>
    </p:spTree>
    <p:extLst>
      <p:ext uri="{BB962C8B-B14F-4D97-AF65-F5344CB8AC3E}">
        <p14:creationId xmlns:p14="http://schemas.microsoft.com/office/powerpoint/2010/main" val="12283227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Delegation log</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9</a:t>
            </a:fld>
            <a:endParaRPr lang="en-GB"/>
          </a:p>
        </p:txBody>
      </p:sp>
      <p:pic>
        <p:nvPicPr>
          <p:cNvPr id="7" name="Picture 6"/>
          <p:cNvPicPr>
            <a:picLocks noChangeAspect="1"/>
          </p:cNvPicPr>
          <p:nvPr/>
        </p:nvPicPr>
        <p:blipFill>
          <a:blip r:embed="rId2"/>
          <a:stretch>
            <a:fillRect/>
          </a:stretch>
        </p:blipFill>
        <p:spPr>
          <a:xfrm>
            <a:off x="262181" y="1193474"/>
            <a:ext cx="7853433" cy="5528001"/>
          </a:xfrm>
          <a:prstGeom prst="rect">
            <a:avLst/>
          </a:prstGeom>
          <a:ln>
            <a:solidFill>
              <a:schemeClr val="tx1"/>
            </a:solidFill>
          </a:ln>
        </p:spPr>
      </p:pic>
      <p:sp>
        <p:nvSpPr>
          <p:cNvPr id="3" name="TextBox 2"/>
          <p:cNvSpPr txBox="1"/>
          <p:nvPr/>
        </p:nvSpPr>
        <p:spPr>
          <a:xfrm>
            <a:off x="8342334" y="1572016"/>
            <a:ext cx="3594969" cy="3693319"/>
          </a:xfrm>
          <a:prstGeom prst="rect">
            <a:avLst/>
          </a:prstGeom>
          <a:noFill/>
        </p:spPr>
        <p:txBody>
          <a:bodyPr wrap="square" rtlCol="0">
            <a:spAutoFit/>
          </a:bodyPr>
          <a:lstStyle/>
          <a:p>
            <a:pPr marL="285750" indent="-285750">
              <a:buFont typeface="Arial" panose="020B0604020202020204" pitchFamily="34" charset="0"/>
              <a:buChar char="•"/>
            </a:pPr>
            <a:r>
              <a:rPr lang="en-GB" dirty="0"/>
              <a:t>S</a:t>
            </a:r>
            <a:r>
              <a:rPr lang="en-GB" dirty="0" smtClean="0"/>
              <a:t>taff should be added to the delegation log before performing the relevant duties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smtClean="0"/>
              <a:t>A copy should be shared with Ecraid before site activation, and the log will be reviewed at monitoring visits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smtClean="0"/>
              <a:t>After site initiation, Ecraid do not need to be informed of changes to the log or to be sent updated versions</a:t>
            </a:r>
          </a:p>
        </p:txBody>
      </p:sp>
    </p:spTree>
    <p:extLst>
      <p:ext uri="{BB962C8B-B14F-4D97-AF65-F5344CB8AC3E}">
        <p14:creationId xmlns:p14="http://schemas.microsoft.com/office/powerpoint/2010/main" val="274670717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ESGUID" val="a8c1d937-a8d7-405e-9343-2035c5dc78d7"/>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8" ma:contentTypeDescription="Create a new document." ma:contentTypeScope="" ma:versionID="3abab5b2bfc8b550b6a7c0fb3096d50d">
  <xsd:schema xmlns:xsd="http://www.w3.org/2001/XMLSchema" xmlns:xs="http://www.w3.org/2001/XMLSchema" xmlns:p="http://schemas.microsoft.com/office/2006/metadata/properties" xmlns:ns2="137f62fc-0309-469d-96f8-244e1f51aa13" xmlns:ns3="aca37e2d-a12b-47b7-9c3c-40d22df3b50a" targetNamespace="http://schemas.microsoft.com/office/2006/metadata/properties" ma:root="true" ma:fieldsID="2a0fc1677ac5988bc095db029d83c96f" ns2:_="" ns3:_="">
    <xsd:import namespace="137f62fc-0309-469d-96f8-244e1f51aa13"/>
    <xsd:import namespace="aca37e2d-a12b-47b7-9c3c-40d22df3b5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eeb44a9-b924-44d0-8ed9-f8b504a4ba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a37e2d-a12b-47b7-9c3c-40d22df3b50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f63c6bd-ffe2-4ed4-86e9-cbc11843f189}" ma:internalName="TaxCatchAll" ma:showField="CatchAllData" ma:web="aca37e2d-a12b-47b7-9c3c-40d22df3b50a">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aca37e2d-a12b-47b7-9c3c-40d22df3b50a" xsi:nil="true"/>
    <lcf76f155ced4ddcb4097134ff3c332f xmlns="137f62fc-0309-469d-96f8-244e1f51aa13">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24460A6-48A1-4863-936F-6F632B4F2948}"/>
</file>

<file path=customXml/itemProps2.xml><?xml version="1.0" encoding="utf-8"?>
<ds:datastoreItem xmlns:ds="http://schemas.openxmlformats.org/officeDocument/2006/customXml" ds:itemID="{F8E8C06E-0423-4EC0-9BC7-4ACD2ED20B20}">
  <ds:schemaRefs>
    <ds:schemaRef ds:uri="http://purl.org/dc/elements/1.1/"/>
    <ds:schemaRef ds:uri="http://schemas.openxmlformats.org/package/2006/metadata/core-properties"/>
    <ds:schemaRef ds:uri="http://schemas.microsoft.com/office/infopath/2007/PartnerControls"/>
    <ds:schemaRef ds:uri="8c2ad8f4-5414-4cfe-b16c-4e06a8f6e355"/>
    <ds:schemaRef ds:uri="http://schemas.microsoft.com/office/2006/documentManagement/types"/>
    <ds:schemaRef ds:uri="http://purl.org/dc/dcmitype/"/>
    <ds:schemaRef ds:uri="http://purl.org/dc/term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3E5D9499-0AD5-4890-8D95-3A4AE7D176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18411</TotalTime>
  <Words>1678</Words>
  <Application>Microsoft Office PowerPoint</Application>
  <PresentationFormat>Widescreen</PresentationFormat>
  <Paragraphs>173</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The RECOVERY trial</vt:lpstr>
      <vt:lpstr>Topics</vt:lpstr>
      <vt:lpstr>RECOVERY Trial Structure</vt:lpstr>
      <vt:lpstr>Role of Local Clinical Centre PI</vt:lpstr>
      <vt:lpstr>Principles of ICH-GCP</vt:lpstr>
      <vt:lpstr>Training and delegation</vt:lpstr>
      <vt:lpstr>Training records</vt:lpstr>
      <vt:lpstr>Delegation log</vt:lpstr>
      <vt:lpstr>Delegation log</vt:lpstr>
      <vt:lpstr>Identification and invitation</vt:lpstr>
      <vt:lpstr>Informed consent</vt:lpstr>
      <vt:lpstr>Randomisation</vt:lpstr>
      <vt:lpstr>Follow-up</vt:lpstr>
      <vt:lpstr>Safety reporting</vt:lpstr>
      <vt:lpstr>Safety reporting</vt:lpstr>
      <vt:lpstr>Safety reporting</vt:lpstr>
      <vt:lpstr>Protocol violations</vt:lpstr>
      <vt:lpstr>Investigator Site File</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Leon Peto</cp:lastModifiedBy>
  <cp:revision>326</cp:revision>
  <cp:lastPrinted>2020-03-18T19:42:16Z</cp:lastPrinted>
  <dcterms:created xsi:type="dcterms:W3CDTF">2020-03-14T13:47:38Z</dcterms:created>
  <dcterms:modified xsi:type="dcterms:W3CDTF">2024-02-21T14:49:46Z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