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20"/>
  </p:notesMasterIdLst>
  <p:sldIdLst>
    <p:sldId id="285" r:id="rId5"/>
    <p:sldId id="404" r:id="rId6"/>
    <p:sldId id="405" r:id="rId7"/>
    <p:sldId id="406" r:id="rId8"/>
    <p:sldId id="407" r:id="rId9"/>
    <p:sldId id="408" r:id="rId10"/>
    <p:sldId id="409" r:id="rId11"/>
    <p:sldId id="410" r:id="rId12"/>
    <p:sldId id="411" r:id="rId13"/>
    <p:sldId id="412" r:id="rId14"/>
    <p:sldId id="413" r:id="rId15"/>
    <p:sldId id="414" r:id="rId16"/>
    <p:sldId id="415" r:id="rId17"/>
    <p:sldId id="416" r:id="rId18"/>
    <p:sldId id="417" r:id="rId19"/>
  </p:sldIdLst>
  <p:sldSz cx="12192000" cy="6858000"/>
  <p:notesSz cx="6881813" cy="9661525"/>
  <p:custDataLst>
    <p:tags r:id="rId2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E3159"/>
    <a:srgbClr val="FFFF00"/>
    <a:srgbClr val="D67C9C"/>
    <a:srgbClr val="5B9BD5"/>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9C6A27C-DA95-6A47-A575-3838652A2C81}" v="78" dt="2021-11-26T18:54:39.39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313" autoAdjust="0"/>
    <p:restoredTop sz="94660"/>
  </p:normalViewPr>
  <p:slideViewPr>
    <p:cSldViewPr snapToGrid="0">
      <p:cViewPr varScale="1">
        <p:scale>
          <a:sx n="66" d="100"/>
          <a:sy n="66" d="100"/>
        </p:scale>
        <p:origin x="468" y="78"/>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tags" Target="tags/tag1.xml"/><Relationship Id="rId55"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54"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eon Peto" userId="5539c208-4bcb-42d8-a6e9-cf930c7c227c" providerId="ADAL" clId="{09C6A27C-DA95-6A47-A575-3838652A2C81}"/>
    <pc:docChg chg="undo redo custSel addSld delSld modSld sldOrd">
      <pc:chgData name="Leon Peto" userId="5539c208-4bcb-42d8-a6e9-cf930c7c227c" providerId="ADAL" clId="{09C6A27C-DA95-6A47-A575-3838652A2C81}" dt="2021-11-26T18:54:39.374" v="4928"/>
      <pc:docMkLst>
        <pc:docMk/>
      </pc:docMkLst>
      <pc:sldChg chg="delSp add mod ord delAnim">
        <pc:chgData name="Leon Peto" userId="5539c208-4bcb-42d8-a6e9-cf930c7c227c" providerId="ADAL" clId="{09C6A27C-DA95-6A47-A575-3838652A2C81}" dt="2021-11-26T18:25:24.485" v="4467" actId="478"/>
        <pc:sldMkLst>
          <pc:docMk/>
          <pc:sldMk cId="1269361380" sldId="293"/>
        </pc:sldMkLst>
        <pc:picChg chg="del">
          <ac:chgData name="Leon Peto" userId="5539c208-4bcb-42d8-a6e9-cf930c7c227c" providerId="ADAL" clId="{09C6A27C-DA95-6A47-A575-3838652A2C81}" dt="2021-11-26T18:24:50.562" v="4466" actId="478"/>
          <ac:picMkLst>
            <pc:docMk/>
            <pc:sldMk cId="1269361380" sldId="293"/>
            <ac:picMk id="4" creationId="{B7994B4A-ACEC-41CF-959B-98E9AB80A883}"/>
          </ac:picMkLst>
        </pc:picChg>
        <pc:picChg chg="del">
          <ac:chgData name="Leon Peto" userId="5539c208-4bcb-42d8-a6e9-cf930c7c227c" providerId="ADAL" clId="{09C6A27C-DA95-6A47-A575-3838652A2C81}" dt="2021-11-26T18:25:24.485" v="4467" actId="478"/>
          <ac:picMkLst>
            <pc:docMk/>
            <pc:sldMk cId="1269361380" sldId="293"/>
            <ac:picMk id="5" creationId="{07B86B19-3521-3C4F-A471-3C29442E8AFD}"/>
          </ac:picMkLst>
        </pc:picChg>
      </pc:sldChg>
      <pc:sldChg chg="delSp modSp del mod">
        <pc:chgData name="Leon Peto" userId="5539c208-4bcb-42d8-a6e9-cf930c7c227c" providerId="ADAL" clId="{09C6A27C-DA95-6A47-A575-3838652A2C81}" dt="2021-11-26T12:13:20.388" v="454" actId="2696"/>
        <pc:sldMkLst>
          <pc:docMk/>
          <pc:sldMk cId="2307729805" sldId="303"/>
        </pc:sldMkLst>
        <pc:spChg chg="mod">
          <ac:chgData name="Leon Peto" userId="5539c208-4bcb-42d8-a6e9-cf930c7c227c" providerId="ADAL" clId="{09C6A27C-DA95-6A47-A575-3838652A2C81}" dt="2021-11-26T12:06:16.372" v="368" actId="20577"/>
          <ac:spMkLst>
            <pc:docMk/>
            <pc:sldMk cId="2307729805" sldId="303"/>
            <ac:spMk id="4" creationId="{00000000-0000-0000-0000-000000000000}"/>
          </ac:spMkLst>
        </pc:spChg>
        <pc:spChg chg="mod">
          <ac:chgData name="Leon Peto" userId="5539c208-4bcb-42d8-a6e9-cf930c7c227c" providerId="ADAL" clId="{09C6A27C-DA95-6A47-A575-3838652A2C81}" dt="2021-11-26T12:06:19.423" v="369" actId="20577"/>
          <ac:spMkLst>
            <pc:docMk/>
            <pc:sldMk cId="2307729805" sldId="303"/>
            <ac:spMk id="5" creationId="{00000000-0000-0000-0000-000000000000}"/>
          </ac:spMkLst>
        </pc:spChg>
        <pc:picChg chg="del">
          <ac:chgData name="Leon Peto" userId="5539c208-4bcb-42d8-a6e9-cf930c7c227c" providerId="ADAL" clId="{09C6A27C-DA95-6A47-A575-3838652A2C81}" dt="2021-11-26T12:06:20.573" v="370" actId="478"/>
          <ac:picMkLst>
            <pc:docMk/>
            <pc:sldMk cId="2307729805" sldId="303"/>
            <ac:picMk id="7" creationId="{00000000-0000-0000-0000-000000000000}"/>
          </ac:picMkLst>
        </pc:picChg>
      </pc:sldChg>
      <pc:sldChg chg="modSp add mod ord">
        <pc:chgData name="Leon Peto" userId="5539c208-4bcb-42d8-a6e9-cf930c7c227c" providerId="ADAL" clId="{09C6A27C-DA95-6A47-A575-3838652A2C81}" dt="2021-11-26T18:07:34.933" v="4353" actId="20578"/>
        <pc:sldMkLst>
          <pc:docMk/>
          <pc:sldMk cId="3396660802" sldId="333"/>
        </pc:sldMkLst>
        <pc:spChg chg="mod">
          <ac:chgData name="Leon Peto" userId="5539c208-4bcb-42d8-a6e9-cf930c7c227c" providerId="ADAL" clId="{09C6A27C-DA95-6A47-A575-3838652A2C81}" dt="2021-11-26T10:59:56.608" v="115" actId="20577"/>
          <ac:spMkLst>
            <pc:docMk/>
            <pc:sldMk cId="3396660802" sldId="333"/>
            <ac:spMk id="62" creationId="{FDF7E6B4-B439-344A-8805-31555B02FF58}"/>
          </ac:spMkLst>
        </pc:spChg>
        <pc:spChg chg="mod">
          <ac:chgData name="Leon Peto" userId="5539c208-4bcb-42d8-a6e9-cf930c7c227c" providerId="ADAL" clId="{09C6A27C-DA95-6A47-A575-3838652A2C81}" dt="2021-11-26T10:59:46.694" v="102" actId="255"/>
          <ac:spMkLst>
            <pc:docMk/>
            <pc:sldMk cId="3396660802" sldId="333"/>
            <ac:spMk id="82" creationId="{FA594DDC-BFA8-3F49-AE51-BBDB60D9D9CD}"/>
          </ac:spMkLst>
        </pc:spChg>
        <pc:spChg chg="mod">
          <ac:chgData name="Leon Peto" userId="5539c208-4bcb-42d8-a6e9-cf930c7c227c" providerId="ADAL" clId="{09C6A27C-DA95-6A47-A575-3838652A2C81}" dt="2021-11-26T11:01:21.535" v="140" actId="3064"/>
          <ac:spMkLst>
            <pc:docMk/>
            <pc:sldMk cId="3396660802" sldId="333"/>
            <ac:spMk id="103" creationId="{4F5F2D03-AB19-F045-BFB2-0F27BF1C1A04}"/>
          </ac:spMkLst>
        </pc:spChg>
        <pc:spChg chg="mod">
          <ac:chgData name="Leon Peto" userId="5539c208-4bcb-42d8-a6e9-cf930c7c227c" providerId="ADAL" clId="{09C6A27C-DA95-6A47-A575-3838652A2C81}" dt="2021-11-26T11:01:36.507" v="154" actId="20577"/>
          <ac:spMkLst>
            <pc:docMk/>
            <pc:sldMk cId="3396660802" sldId="333"/>
            <ac:spMk id="105" creationId="{0378DF22-74BF-5D4D-86EE-65EAF417A84F}"/>
          </ac:spMkLst>
        </pc:spChg>
      </pc:sldChg>
      <pc:sldChg chg="addSp delSp modSp add mod">
        <pc:chgData name="Leon Peto" userId="5539c208-4bcb-42d8-a6e9-cf930c7c227c" providerId="ADAL" clId="{09C6A27C-DA95-6A47-A575-3838652A2C81}" dt="2021-11-26T18:05:44.854" v="4322" actId="478"/>
        <pc:sldMkLst>
          <pc:docMk/>
          <pc:sldMk cId="3183856431" sldId="334"/>
        </pc:sldMkLst>
        <pc:spChg chg="del mod">
          <ac:chgData name="Leon Peto" userId="5539c208-4bcb-42d8-a6e9-cf930c7c227c" providerId="ADAL" clId="{09C6A27C-DA95-6A47-A575-3838652A2C81}" dt="2021-11-26T18:05:41.931" v="4320" actId="478"/>
          <ac:spMkLst>
            <pc:docMk/>
            <pc:sldMk cId="3183856431" sldId="334"/>
            <ac:spMk id="2" creationId="{00000000-0000-0000-0000-000000000000}"/>
          </ac:spMkLst>
        </pc:spChg>
        <pc:spChg chg="mod">
          <ac:chgData name="Leon Peto" userId="5539c208-4bcb-42d8-a6e9-cf930c7c227c" providerId="ADAL" clId="{09C6A27C-DA95-6A47-A575-3838652A2C81}" dt="2021-11-26T18:05:34.047" v="4318" actId="1037"/>
          <ac:spMkLst>
            <pc:docMk/>
            <pc:sldMk cId="3183856431" sldId="334"/>
            <ac:spMk id="3" creationId="{00000000-0000-0000-0000-000000000000}"/>
          </ac:spMkLst>
        </pc:spChg>
        <pc:spChg chg="add del mod">
          <ac:chgData name="Leon Peto" userId="5539c208-4bcb-42d8-a6e9-cf930c7c227c" providerId="ADAL" clId="{09C6A27C-DA95-6A47-A575-3838652A2C81}" dt="2021-11-26T18:05:44.854" v="4322" actId="478"/>
          <ac:spMkLst>
            <pc:docMk/>
            <pc:sldMk cId="3183856431" sldId="334"/>
            <ac:spMk id="8" creationId="{53955E4E-5E49-B34B-A601-0D90AC28C22D}"/>
          </ac:spMkLst>
        </pc:spChg>
        <pc:spChg chg="add mod">
          <ac:chgData name="Leon Peto" userId="5539c208-4bcb-42d8-a6e9-cf930c7c227c" providerId="ADAL" clId="{09C6A27C-DA95-6A47-A575-3838652A2C81}" dt="2021-11-26T18:05:42.515" v="4321"/>
          <ac:spMkLst>
            <pc:docMk/>
            <pc:sldMk cId="3183856431" sldId="334"/>
            <ac:spMk id="9" creationId="{0B7A61B2-90FE-194A-A8D5-F5902E50E9BB}"/>
          </ac:spMkLst>
        </pc:spChg>
        <pc:picChg chg="add mod">
          <ac:chgData name="Leon Peto" userId="5539c208-4bcb-42d8-a6e9-cf930c7c227c" providerId="ADAL" clId="{09C6A27C-DA95-6A47-A575-3838652A2C81}" dt="2021-11-26T12:21:06.955" v="561" actId="1038"/>
          <ac:picMkLst>
            <pc:docMk/>
            <pc:sldMk cId="3183856431" sldId="334"/>
            <ac:picMk id="5" creationId="{2EAD64DE-9F06-5C45-A41D-97920D47C431}"/>
          </ac:picMkLst>
        </pc:picChg>
        <pc:picChg chg="add del mod">
          <ac:chgData name="Leon Peto" userId="5539c208-4bcb-42d8-a6e9-cf930c7c227c" providerId="ADAL" clId="{09C6A27C-DA95-6A47-A575-3838652A2C81}" dt="2021-11-26T18:05:35.799" v="4319" actId="478"/>
          <ac:picMkLst>
            <pc:docMk/>
            <pc:sldMk cId="3183856431" sldId="334"/>
            <ac:picMk id="6" creationId="{C631ACF6-AEF8-CC47-AE1C-5A233BC62D9C}"/>
          </ac:picMkLst>
        </pc:picChg>
        <pc:picChg chg="add del mod">
          <ac:chgData name="Leon Peto" userId="5539c208-4bcb-42d8-a6e9-cf930c7c227c" providerId="ADAL" clId="{09C6A27C-DA95-6A47-A575-3838652A2C81}" dt="2021-11-26T18:00:48.856" v="4144"/>
          <ac:picMkLst>
            <pc:docMk/>
            <pc:sldMk cId="3183856431" sldId="334"/>
            <ac:picMk id="7" creationId="{3E68C791-7D16-D145-9191-278E0AE15259}"/>
          </ac:picMkLst>
        </pc:picChg>
      </pc:sldChg>
      <pc:sldChg chg="modSp add mod">
        <pc:chgData name="Leon Peto" userId="5539c208-4bcb-42d8-a6e9-cf930c7c227c" providerId="ADAL" clId="{09C6A27C-DA95-6A47-A575-3838652A2C81}" dt="2021-11-26T18:27:10.636" v="4479" actId="20577"/>
        <pc:sldMkLst>
          <pc:docMk/>
          <pc:sldMk cId="2730382753" sldId="335"/>
        </pc:sldMkLst>
        <pc:spChg chg="mod">
          <ac:chgData name="Leon Peto" userId="5539c208-4bcb-42d8-a6e9-cf930c7c227c" providerId="ADAL" clId="{09C6A27C-DA95-6A47-A575-3838652A2C81}" dt="2021-11-26T17:01:24.633" v="3650" actId="20577"/>
          <ac:spMkLst>
            <pc:docMk/>
            <pc:sldMk cId="2730382753" sldId="335"/>
            <ac:spMk id="2" creationId="{00000000-0000-0000-0000-000000000000}"/>
          </ac:spMkLst>
        </pc:spChg>
        <pc:spChg chg="mod">
          <ac:chgData name="Leon Peto" userId="5539c208-4bcb-42d8-a6e9-cf930c7c227c" providerId="ADAL" clId="{09C6A27C-DA95-6A47-A575-3838652A2C81}" dt="2021-11-26T18:27:10.636" v="4479" actId="20577"/>
          <ac:spMkLst>
            <pc:docMk/>
            <pc:sldMk cId="2730382753" sldId="335"/>
            <ac:spMk id="3" creationId="{00000000-0000-0000-0000-000000000000}"/>
          </ac:spMkLst>
        </pc:spChg>
      </pc:sldChg>
      <pc:sldChg chg="modSp add mod">
        <pc:chgData name="Leon Peto" userId="5539c208-4bcb-42d8-a6e9-cf930c7c227c" providerId="ADAL" clId="{09C6A27C-DA95-6A47-A575-3838652A2C81}" dt="2021-11-26T18:04:37.807" v="4298" actId="403"/>
        <pc:sldMkLst>
          <pc:docMk/>
          <pc:sldMk cId="3846788036" sldId="336"/>
        </pc:sldMkLst>
        <pc:spChg chg="mod">
          <ac:chgData name="Leon Peto" userId="5539c208-4bcb-42d8-a6e9-cf930c7c227c" providerId="ADAL" clId="{09C6A27C-DA95-6A47-A575-3838652A2C81}" dt="2021-11-26T17:01:16.485" v="3648" actId="20577"/>
          <ac:spMkLst>
            <pc:docMk/>
            <pc:sldMk cId="3846788036" sldId="336"/>
            <ac:spMk id="2" creationId="{00000000-0000-0000-0000-000000000000}"/>
          </ac:spMkLst>
        </pc:spChg>
        <pc:spChg chg="mod">
          <ac:chgData name="Leon Peto" userId="5539c208-4bcb-42d8-a6e9-cf930c7c227c" providerId="ADAL" clId="{09C6A27C-DA95-6A47-A575-3838652A2C81}" dt="2021-11-26T18:04:37.807" v="4298" actId="403"/>
          <ac:spMkLst>
            <pc:docMk/>
            <pc:sldMk cId="3846788036" sldId="336"/>
            <ac:spMk id="3" creationId="{00000000-0000-0000-0000-000000000000}"/>
          </ac:spMkLst>
        </pc:spChg>
      </pc:sldChg>
      <pc:sldChg chg="addSp delSp modSp add mod">
        <pc:chgData name="Leon Peto" userId="5539c208-4bcb-42d8-a6e9-cf930c7c227c" providerId="ADAL" clId="{09C6A27C-DA95-6A47-A575-3838652A2C81}" dt="2021-11-26T18:04:30.006" v="4297" actId="14100"/>
        <pc:sldMkLst>
          <pc:docMk/>
          <pc:sldMk cId="795115214" sldId="342"/>
        </pc:sldMkLst>
        <pc:spChg chg="mod">
          <ac:chgData name="Leon Peto" userId="5539c208-4bcb-42d8-a6e9-cf930c7c227c" providerId="ADAL" clId="{09C6A27C-DA95-6A47-A575-3838652A2C81}" dt="2021-11-26T18:04:30.006" v="4297" actId="14100"/>
          <ac:spMkLst>
            <pc:docMk/>
            <pc:sldMk cId="795115214" sldId="342"/>
            <ac:spMk id="3" creationId="{00000000-0000-0000-0000-000000000000}"/>
          </ac:spMkLst>
        </pc:spChg>
        <pc:picChg chg="add del mod">
          <ac:chgData name="Leon Peto" userId="5539c208-4bcb-42d8-a6e9-cf930c7c227c" providerId="ADAL" clId="{09C6A27C-DA95-6A47-A575-3838652A2C81}" dt="2021-11-26T17:32:01.718" v="3669" actId="931"/>
          <ac:picMkLst>
            <pc:docMk/>
            <pc:sldMk cId="795115214" sldId="342"/>
            <ac:picMk id="5" creationId="{8A4ACA75-DAC1-7C4D-BD5A-70C829A4BD06}"/>
          </ac:picMkLst>
        </pc:picChg>
        <pc:picChg chg="add mod">
          <ac:chgData name="Leon Peto" userId="5539c208-4bcb-42d8-a6e9-cf930c7c227c" providerId="ADAL" clId="{09C6A27C-DA95-6A47-A575-3838652A2C81}" dt="2021-11-26T18:03:26.673" v="4246" actId="1037"/>
          <ac:picMkLst>
            <pc:docMk/>
            <pc:sldMk cId="795115214" sldId="342"/>
            <ac:picMk id="7" creationId="{674A9A6C-44A8-FD4A-BC7B-3ACB3B69A8C8}"/>
          </ac:picMkLst>
        </pc:picChg>
      </pc:sldChg>
      <pc:sldChg chg="modSp add mod">
        <pc:chgData name="Leon Peto" userId="5539c208-4bcb-42d8-a6e9-cf930c7c227c" providerId="ADAL" clId="{09C6A27C-DA95-6A47-A575-3838652A2C81}" dt="2021-11-26T18:32:41.259" v="4611" actId="1037"/>
        <pc:sldMkLst>
          <pc:docMk/>
          <pc:sldMk cId="2054757887" sldId="343"/>
        </pc:sldMkLst>
        <pc:spChg chg="mod">
          <ac:chgData name="Leon Peto" userId="5539c208-4bcb-42d8-a6e9-cf930c7c227c" providerId="ADAL" clId="{09C6A27C-DA95-6A47-A575-3838652A2C81}" dt="2021-11-26T18:32:41.259" v="4611" actId="1037"/>
          <ac:spMkLst>
            <pc:docMk/>
            <pc:sldMk cId="2054757887" sldId="343"/>
            <ac:spMk id="3" creationId="{00000000-0000-0000-0000-000000000000}"/>
          </ac:spMkLst>
        </pc:spChg>
      </pc:sldChg>
      <pc:sldChg chg="modSp add mod">
        <pc:chgData name="Leon Peto" userId="5539c208-4bcb-42d8-a6e9-cf930c7c227c" providerId="ADAL" clId="{09C6A27C-DA95-6A47-A575-3838652A2C81}" dt="2021-11-26T18:32:48.760" v="4612" actId="403"/>
        <pc:sldMkLst>
          <pc:docMk/>
          <pc:sldMk cId="3072190279" sldId="344"/>
        </pc:sldMkLst>
        <pc:spChg chg="mod">
          <ac:chgData name="Leon Peto" userId="5539c208-4bcb-42d8-a6e9-cf930c7c227c" providerId="ADAL" clId="{09C6A27C-DA95-6A47-A575-3838652A2C81}" dt="2021-11-26T18:32:48.760" v="4612" actId="403"/>
          <ac:spMkLst>
            <pc:docMk/>
            <pc:sldMk cId="3072190279" sldId="344"/>
            <ac:spMk id="3" creationId="{00000000-0000-0000-0000-000000000000}"/>
          </ac:spMkLst>
        </pc:spChg>
      </pc:sldChg>
      <pc:sldChg chg="modSp add mod">
        <pc:chgData name="Leon Peto" userId="5539c208-4bcb-42d8-a6e9-cf930c7c227c" providerId="ADAL" clId="{09C6A27C-DA95-6A47-A575-3838652A2C81}" dt="2021-11-26T18:35:12.097" v="4795" actId="20577"/>
        <pc:sldMkLst>
          <pc:docMk/>
          <pc:sldMk cId="1220320954" sldId="345"/>
        </pc:sldMkLst>
        <pc:spChg chg="mod">
          <ac:chgData name="Leon Peto" userId="5539c208-4bcb-42d8-a6e9-cf930c7c227c" providerId="ADAL" clId="{09C6A27C-DA95-6A47-A575-3838652A2C81}" dt="2021-11-26T18:02:49.731" v="4233" actId="20577"/>
          <ac:spMkLst>
            <pc:docMk/>
            <pc:sldMk cId="1220320954" sldId="345"/>
            <ac:spMk id="2" creationId="{00000000-0000-0000-0000-000000000000}"/>
          </ac:spMkLst>
        </pc:spChg>
        <pc:spChg chg="mod">
          <ac:chgData name="Leon Peto" userId="5539c208-4bcb-42d8-a6e9-cf930c7c227c" providerId="ADAL" clId="{09C6A27C-DA95-6A47-A575-3838652A2C81}" dt="2021-11-26T18:35:12.097" v="4795" actId="20577"/>
          <ac:spMkLst>
            <pc:docMk/>
            <pc:sldMk cId="1220320954" sldId="345"/>
            <ac:spMk id="3" creationId="{00000000-0000-0000-0000-000000000000}"/>
          </ac:spMkLst>
        </pc:spChg>
      </pc:sldChg>
      <pc:sldChg chg="addSp delSp modSp add mod">
        <pc:chgData name="Leon Peto" userId="5539c208-4bcb-42d8-a6e9-cf930c7c227c" providerId="ADAL" clId="{09C6A27C-DA95-6A47-A575-3838652A2C81}" dt="2021-11-26T18:07:02.896" v="4343" actId="403"/>
        <pc:sldMkLst>
          <pc:docMk/>
          <pc:sldMk cId="3810261728" sldId="346"/>
        </pc:sldMkLst>
        <pc:spChg chg="del mod">
          <ac:chgData name="Leon Peto" userId="5539c208-4bcb-42d8-a6e9-cf930c7c227c" providerId="ADAL" clId="{09C6A27C-DA95-6A47-A575-3838652A2C81}" dt="2021-11-26T18:02:58.183" v="4235" actId="478"/>
          <ac:spMkLst>
            <pc:docMk/>
            <pc:sldMk cId="3810261728" sldId="346"/>
            <ac:spMk id="2" creationId="{00000000-0000-0000-0000-000000000000}"/>
          </ac:spMkLst>
        </pc:spChg>
        <pc:spChg chg="mod">
          <ac:chgData name="Leon Peto" userId="5539c208-4bcb-42d8-a6e9-cf930c7c227c" providerId="ADAL" clId="{09C6A27C-DA95-6A47-A575-3838652A2C81}" dt="2021-11-26T18:07:02.896" v="4343" actId="403"/>
          <ac:spMkLst>
            <pc:docMk/>
            <pc:sldMk cId="3810261728" sldId="346"/>
            <ac:spMk id="3" creationId="{00000000-0000-0000-0000-000000000000}"/>
          </ac:spMkLst>
        </pc:spChg>
        <pc:spChg chg="add del mod">
          <ac:chgData name="Leon Peto" userId="5539c208-4bcb-42d8-a6e9-cf930c7c227c" providerId="ADAL" clId="{09C6A27C-DA95-6A47-A575-3838652A2C81}" dt="2021-11-26T18:03:06.674" v="4238" actId="478"/>
          <ac:spMkLst>
            <pc:docMk/>
            <pc:sldMk cId="3810261728" sldId="346"/>
            <ac:spMk id="5" creationId="{A588EFB1-5AFC-AD48-90C5-7CCD1ED2C5E3}"/>
          </ac:spMkLst>
        </pc:spChg>
        <pc:spChg chg="add del mod">
          <ac:chgData name="Leon Peto" userId="5539c208-4bcb-42d8-a6e9-cf930c7c227c" providerId="ADAL" clId="{09C6A27C-DA95-6A47-A575-3838652A2C81}" dt="2021-11-26T18:03:05.185" v="4237" actId="478"/>
          <ac:spMkLst>
            <pc:docMk/>
            <pc:sldMk cId="3810261728" sldId="346"/>
            <ac:spMk id="6" creationId="{C51D816E-A082-434C-AAAC-99AECF03AFA5}"/>
          </ac:spMkLst>
        </pc:spChg>
        <pc:spChg chg="add mod">
          <ac:chgData name="Leon Peto" userId="5539c208-4bcb-42d8-a6e9-cf930c7c227c" providerId="ADAL" clId="{09C6A27C-DA95-6A47-A575-3838652A2C81}" dt="2021-11-26T18:03:07.392" v="4239"/>
          <ac:spMkLst>
            <pc:docMk/>
            <pc:sldMk cId="3810261728" sldId="346"/>
            <ac:spMk id="7" creationId="{CA45765B-9655-174B-B150-B4C2B7BFFF2F}"/>
          </ac:spMkLst>
        </pc:spChg>
      </pc:sldChg>
      <pc:sldChg chg="addSp delSp modSp add mod">
        <pc:chgData name="Leon Peto" userId="5539c208-4bcb-42d8-a6e9-cf930c7c227c" providerId="ADAL" clId="{09C6A27C-DA95-6A47-A575-3838652A2C81}" dt="2021-11-26T18:07:13.516" v="4352" actId="1037"/>
        <pc:sldMkLst>
          <pc:docMk/>
          <pc:sldMk cId="1605934543" sldId="347"/>
        </pc:sldMkLst>
        <pc:spChg chg="del mod">
          <ac:chgData name="Leon Peto" userId="5539c208-4bcb-42d8-a6e9-cf930c7c227c" providerId="ADAL" clId="{09C6A27C-DA95-6A47-A575-3838652A2C81}" dt="2021-11-26T18:03:11.100" v="4240" actId="478"/>
          <ac:spMkLst>
            <pc:docMk/>
            <pc:sldMk cId="1605934543" sldId="347"/>
            <ac:spMk id="2" creationId="{00000000-0000-0000-0000-000000000000}"/>
          </ac:spMkLst>
        </pc:spChg>
        <pc:spChg chg="mod">
          <ac:chgData name="Leon Peto" userId="5539c208-4bcb-42d8-a6e9-cf930c7c227c" providerId="ADAL" clId="{09C6A27C-DA95-6A47-A575-3838652A2C81}" dt="2021-11-26T18:07:13.516" v="4352" actId="1037"/>
          <ac:spMkLst>
            <pc:docMk/>
            <pc:sldMk cId="1605934543" sldId="347"/>
            <ac:spMk id="3" creationId="{00000000-0000-0000-0000-000000000000}"/>
          </ac:spMkLst>
        </pc:spChg>
        <pc:spChg chg="add del mod">
          <ac:chgData name="Leon Peto" userId="5539c208-4bcb-42d8-a6e9-cf930c7c227c" providerId="ADAL" clId="{09C6A27C-DA95-6A47-A575-3838652A2C81}" dt="2021-11-26T18:03:12.259" v="4241" actId="478"/>
          <ac:spMkLst>
            <pc:docMk/>
            <pc:sldMk cId="1605934543" sldId="347"/>
            <ac:spMk id="5" creationId="{592183F8-1C29-A547-BC54-E33599514085}"/>
          </ac:spMkLst>
        </pc:spChg>
        <pc:spChg chg="add mod">
          <ac:chgData name="Leon Peto" userId="5539c208-4bcb-42d8-a6e9-cf930c7c227c" providerId="ADAL" clId="{09C6A27C-DA95-6A47-A575-3838652A2C81}" dt="2021-11-26T18:03:12.955" v="4242"/>
          <ac:spMkLst>
            <pc:docMk/>
            <pc:sldMk cId="1605934543" sldId="347"/>
            <ac:spMk id="6" creationId="{D0E181F4-6E8A-9941-9655-69BCAB6258A6}"/>
          </ac:spMkLst>
        </pc:spChg>
      </pc:sldChg>
      <pc:sldChg chg="modSp mod">
        <pc:chgData name="Leon Peto" userId="5539c208-4bcb-42d8-a6e9-cf930c7c227c" providerId="ADAL" clId="{09C6A27C-DA95-6A47-A575-3838652A2C81}" dt="2021-11-26T18:53:46.549" v="4922" actId="20577"/>
        <pc:sldMkLst>
          <pc:docMk/>
          <pc:sldMk cId="1063094803" sldId="404"/>
        </pc:sldMkLst>
        <pc:spChg chg="mod">
          <ac:chgData name="Leon Peto" userId="5539c208-4bcb-42d8-a6e9-cf930c7c227c" providerId="ADAL" clId="{09C6A27C-DA95-6A47-A575-3838652A2C81}" dt="2021-11-26T18:53:46.549" v="4922" actId="20577"/>
          <ac:spMkLst>
            <pc:docMk/>
            <pc:sldMk cId="1063094803" sldId="404"/>
            <ac:spMk id="3" creationId="{00000000-0000-0000-0000-000000000000}"/>
          </ac:spMkLst>
        </pc:spChg>
      </pc:sldChg>
      <pc:sldChg chg="addSp delSp modSp mod">
        <pc:chgData name="Leon Peto" userId="5539c208-4bcb-42d8-a6e9-cf930c7c227c" providerId="ADAL" clId="{09C6A27C-DA95-6A47-A575-3838652A2C81}" dt="2021-11-26T11:28:53.304" v="294" actId="1076"/>
        <pc:sldMkLst>
          <pc:docMk/>
          <pc:sldMk cId="439017687" sldId="465"/>
        </pc:sldMkLst>
        <pc:spChg chg="add mod">
          <ac:chgData name="Leon Peto" userId="5539c208-4bcb-42d8-a6e9-cf930c7c227c" providerId="ADAL" clId="{09C6A27C-DA95-6A47-A575-3838652A2C81}" dt="2021-11-26T11:28:53.304" v="294" actId="1076"/>
          <ac:spMkLst>
            <pc:docMk/>
            <pc:sldMk cId="439017687" sldId="465"/>
            <ac:spMk id="7" creationId="{F23775B0-2651-7F40-8A0D-567B6AED6F82}"/>
          </ac:spMkLst>
        </pc:spChg>
        <pc:picChg chg="add mod">
          <ac:chgData name="Leon Peto" userId="5539c208-4bcb-42d8-a6e9-cf930c7c227c" providerId="ADAL" clId="{09C6A27C-DA95-6A47-A575-3838652A2C81}" dt="2021-11-26T11:05:03.209" v="161" actId="1076"/>
          <ac:picMkLst>
            <pc:docMk/>
            <pc:sldMk cId="439017687" sldId="465"/>
            <ac:picMk id="4" creationId="{8618BC9D-C547-C74C-98BE-8932CBD0E1BF}"/>
          </ac:picMkLst>
        </pc:picChg>
        <pc:picChg chg="del">
          <ac:chgData name="Leon Peto" userId="5539c208-4bcb-42d8-a6e9-cf930c7c227c" providerId="ADAL" clId="{09C6A27C-DA95-6A47-A575-3838652A2C81}" dt="2021-11-26T11:04:42.109" v="156" actId="478"/>
          <ac:picMkLst>
            <pc:docMk/>
            <pc:sldMk cId="439017687" sldId="465"/>
            <ac:picMk id="5" creationId="{00000000-0000-0000-0000-000000000000}"/>
          </ac:picMkLst>
        </pc:picChg>
      </pc:sldChg>
      <pc:sldChg chg="modSp mod">
        <pc:chgData name="Leon Peto" userId="5539c208-4bcb-42d8-a6e9-cf930c7c227c" providerId="ADAL" clId="{09C6A27C-DA95-6A47-A575-3838652A2C81}" dt="2021-11-26T18:22:45.679" v="4465" actId="20577"/>
        <pc:sldMkLst>
          <pc:docMk/>
          <pc:sldMk cId="2417928301" sldId="466"/>
        </pc:sldMkLst>
        <pc:spChg chg="mod">
          <ac:chgData name="Leon Peto" userId="5539c208-4bcb-42d8-a6e9-cf930c7c227c" providerId="ADAL" clId="{09C6A27C-DA95-6A47-A575-3838652A2C81}" dt="2021-11-26T18:22:45.679" v="4465" actId="20577"/>
          <ac:spMkLst>
            <pc:docMk/>
            <pc:sldMk cId="2417928301" sldId="466"/>
            <ac:spMk id="6" creationId="{00000000-0000-0000-0000-000000000000}"/>
          </ac:spMkLst>
        </pc:spChg>
      </pc:sldChg>
      <pc:sldChg chg="modSp mod">
        <pc:chgData name="Leon Peto" userId="5539c208-4bcb-42d8-a6e9-cf930c7c227c" providerId="ADAL" clId="{09C6A27C-DA95-6A47-A575-3838652A2C81}" dt="2021-11-26T11:29:57.402" v="304" actId="20577"/>
        <pc:sldMkLst>
          <pc:docMk/>
          <pc:sldMk cId="1761441506" sldId="483"/>
        </pc:sldMkLst>
        <pc:spChg chg="mod">
          <ac:chgData name="Leon Peto" userId="5539c208-4bcb-42d8-a6e9-cf930c7c227c" providerId="ADAL" clId="{09C6A27C-DA95-6A47-A575-3838652A2C81}" dt="2021-11-26T11:29:57.402" v="304" actId="20577"/>
          <ac:spMkLst>
            <pc:docMk/>
            <pc:sldMk cId="1761441506" sldId="483"/>
            <ac:spMk id="5" creationId="{00000000-0000-0000-0000-000000000000}"/>
          </ac:spMkLst>
        </pc:spChg>
      </pc:sldChg>
      <pc:sldChg chg="addSp modSp mod">
        <pc:chgData name="Leon Peto" userId="5539c208-4bcb-42d8-a6e9-cf930c7c227c" providerId="ADAL" clId="{09C6A27C-DA95-6A47-A575-3838652A2C81}" dt="2021-11-26T18:53:51.149" v="4925" actId="20577"/>
        <pc:sldMkLst>
          <pc:docMk/>
          <pc:sldMk cId="2924641400" sldId="484"/>
        </pc:sldMkLst>
        <pc:spChg chg="mod">
          <ac:chgData name="Leon Peto" userId="5539c208-4bcb-42d8-a6e9-cf930c7c227c" providerId="ADAL" clId="{09C6A27C-DA95-6A47-A575-3838652A2C81}" dt="2021-11-26T12:05:37.966" v="315" actId="20577"/>
          <ac:spMkLst>
            <pc:docMk/>
            <pc:sldMk cId="2924641400" sldId="484"/>
            <ac:spMk id="2" creationId="{00000000-0000-0000-0000-000000000000}"/>
          </ac:spMkLst>
        </pc:spChg>
        <pc:spChg chg="mod">
          <ac:chgData name="Leon Peto" userId="5539c208-4bcb-42d8-a6e9-cf930c7c227c" providerId="ADAL" clId="{09C6A27C-DA95-6A47-A575-3838652A2C81}" dt="2021-11-26T18:53:51.149" v="4925" actId="20577"/>
          <ac:spMkLst>
            <pc:docMk/>
            <pc:sldMk cId="2924641400" sldId="484"/>
            <ac:spMk id="3" creationId="{00000000-0000-0000-0000-000000000000}"/>
          </ac:spMkLst>
        </pc:spChg>
        <pc:spChg chg="add mod">
          <ac:chgData name="Leon Peto" userId="5539c208-4bcb-42d8-a6e9-cf930c7c227c" providerId="ADAL" clId="{09C6A27C-DA95-6A47-A575-3838652A2C81}" dt="2021-11-26T16:08:13.069" v="2871" actId="20577"/>
          <ac:spMkLst>
            <pc:docMk/>
            <pc:sldMk cId="2924641400" sldId="484"/>
            <ac:spMk id="16" creationId="{61C6DC47-A107-824D-879E-72665808FB38}"/>
          </ac:spMkLst>
        </pc:spChg>
        <pc:picChg chg="add mod">
          <ac:chgData name="Leon Peto" userId="5539c208-4bcb-42d8-a6e9-cf930c7c227c" providerId="ADAL" clId="{09C6A27C-DA95-6A47-A575-3838652A2C81}" dt="2021-11-26T15:11:48.009" v="1780" actId="688"/>
          <ac:picMkLst>
            <pc:docMk/>
            <pc:sldMk cId="2924641400" sldId="484"/>
            <ac:picMk id="5" creationId="{A63ABE0E-97DF-AA48-AC6B-CAAD7ED182B5}"/>
          </ac:picMkLst>
        </pc:picChg>
        <pc:cxnChg chg="add mod">
          <ac:chgData name="Leon Peto" userId="5539c208-4bcb-42d8-a6e9-cf930c7c227c" providerId="ADAL" clId="{09C6A27C-DA95-6A47-A575-3838652A2C81}" dt="2021-11-26T15:13:20.884" v="1830" actId="14100"/>
          <ac:cxnSpMkLst>
            <pc:docMk/>
            <pc:sldMk cId="2924641400" sldId="484"/>
            <ac:cxnSpMk id="7" creationId="{2D203B14-5DD9-8D4B-9010-6D53AB17D926}"/>
          </ac:cxnSpMkLst>
        </pc:cxnChg>
        <pc:cxnChg chg="add mod">
          <ac:chgData name="Leon Peto" userId="5539c208-4bcb-42d8-a6e9-cf930c7c227c" providerId="ADAL" clId="{09C6A27C-DA95-6A47-A575-3838652A2C81}" dt="2021-11-26T15:13:24.847" v="1831" actId="14100"/>
          <ac:cxnSpMkLst>
            <pc:docMk/>
            <pc:sldMk cId="2924641400" sldId="484"/>
            <ac:cxnSpMk id="9" creationId="{80CAFFC7-4669-7949-B874-3085655BAF41}"/>
          </ac:cxnSpMkLst>
        </pc:cxnChg>
      </pc:sldChg>
      <pc:sldChg chg="modSp del mod">
        <pc:chgData name="Leon Peto" userId="5539c208-4bcb-42d8-a6e9-cf930c7c227c" providerId="ADAL" clId="{09C6A27C-DA95-6A47-A575-3838652A2C81}" dt="2021-11-26T12:12:52.723" v="452" actId="2696"/>
        <pc:sldMkLst>
          <pc:docMk/>
          <pc:sldMk cId="4109337905" sldId="534"/>
        </pc:sldMkLst>
        <pc:spChg chg="mod">
          <ac:chgData name="Leon Peto" userId="5539c208-4bcb-42d8-a6e9-cf930c7c227c" providerId="ADAL" clId="{09C6A27C-DA95-6A47-A575-3838652A2C81}" dt="2021-11-26T12:06:00.686" v="348" actId="20577"/>
          <ac:spMkLst>
            <pc:docMk/>
            <pc:sldMk cId="4109337905" sldId="534"/>
            <ac:spMk id="2" creationId="{00000000-0000-0000-0000-000000000000}"/>
          </ac:spMkLst>
        </pc:spChg>
        <pc:spChg chg="mod">
          <ac:chgData name="Leon Peto" userId="5539c208-4bcb-42d8-a6e9-cf930c7c227c" providerId="ADAL" clId="{09C6A27C-DA95-6A47-A575-3838652A2C81}" dt="2021-11-26T12:06:04.193" v="349" actId="20577"/>
          <ac:spMkLst>
            <pc:docMk/>
            <pc:sldMk cId="4109337905" sldId="534"/>
            <ac:spMk id="3" creationId="{00000000-0000-0000-0000-000000000000}"/>
          </ac:spMkLst>
        </pc:spChg>
      </pc:sldChg>
      <pc:sldChg chg="addSp delSp modSp mod">
        <pc:chgData name="Leon Peto" userId="5539c208-4bcb-42d8-a6e9-cf930c7c227c" providerId="ADAL" clId="{09C6A27C-DA95-6A47-A575-3838652A2C81}" dt="2021-11-26T18:18:01.830" v="4461" actId="478"/>
        <pc:sldMkLst>
          <pc:docMk/>
          <pc:sldMk cId="318006330" sldId="537"/>
        </pc:sldMkLst>
        <pc:spChg chg="mod">
          <ac:chgData name="Leon Peto" userId="5539c208-4bcb-42d8-a6e9-cf930c7c227c" providerId="ADAL" clId="{09C6A27C-DA95-6A47-A575-3838652A2C81}" dt="2021-11-26T12:05:52.286" v="329" actId="20577"/>
          <ac:spMkLst>
            <pc:docMk/>
            <pc:sldMk cId="318006330" sldId="537"/>
            <ac:spMk id="3" creationId="{00000000-0000-0000-0000-000000000000}"/>
          </ac:spMkLst>
        </pc:spChg>
        <pc:picChg chg="add del mod">
          <ac:chgData name="Leon Peto" userId="5539c208-4bcb-42d8-a6e9-cf930c7c227c" providerId="ADAL" clId="{09C6A27C-DA95-6A47-A575-3838652A2C81}" dt="2021-11-26T13:13:00.049" v="604" actId="21"/>
          <ac:picMkLst>
            <pc:docMk/>
            <pc:sldMk cId="318006330" sldId="537"/>
            <ac:picMk id="5" creationId="{4F1FE16C-4B86-7743-BB47-6E48E4BD2C34}"/>
          </ac:picMkLst>
        </pc:picChg>
        <pc:picChg chg="add del mod">
          <ac:chgData name="Leon Peto" userId="5539c208-4bcb-42d8-a6e9-cf930c7c227c" providerId="ADAL" clId="{09C6A27C-DA95-6A47-A575-3838652A2C81}" dt="2021-11-26T17:59:04.865" v="4051" actId="478"/>
          <ac:picMkLst>
            <pc:docMk/>
            <pc:sldMk cId="318006330" sldId="537"/>
            <ac:picMk id="5" creationId="{BD5DF683-C6C4-7B4F-A0DA-68562B9222B9}"/>
          </ac:picMkLst>
        </pc:picChg>
        <pc:picChg chg="add del mod">
          <ac:chgData name="Leon Peto" userId="5539c208-4bcb-42d8-a6e9-cf930c7c227c" providerId="ADAL" clId="{09C6A27C-DA95-6A47-A575-3838652A2C81}" dt="2021-11-26T18:00:53.125" v="4147" actId="478"/>
          <ac:picMkLst>
            <pc:docMk/>
            <pc:sldMk cId="318006330" sldId="537"/>
            <ac:picMk id="7" creationId="{59DC8AC2-96DE-5D46-8745-C936BD453A42}"/>
          </ac:picMkLst>
        </pc:picChg>
        <pc:picChg chg="add del mod">
          <ac:chgData name="Leon Peto" userId="5539c208-4bcb-42d8-a6e9-cf930c7c227c" providerId="ADAL" clId="{09C6A27C-DA95-6A47-A575-3838652A2C81}" dt="2021-11-26T18:18:01.830" v="4461" actId="478"/>
          <ac:picMkLst>
            <pc:docMk/>
            <pc:sldMk cId="318006330" sldId="537"/>
            <ac:picMk id="9" creationId="{1D0DDF38-4C57-0C4D-9D7C-198AFB31C383}"/>
          </ac:picMkLst>
        </pc:picChg>
      </pc:sldChg>
      <pc:sldChg chg="addSp delSp modSp mod">
        <pc:chgData name="Leon Peto" userId="5539c208-4bcb-42d8-a6e9-cf930c7c227c" providerId="ADAL" clId="{09C6A27C-DA95-6A47-A575-3838652A2C81}" dt="2021-11-26T18:18:05.797" v="4462" actId="478"/>
        <pc:sldMkLst>
          <pc:docMk/>
          <pc:sldMk cId="825543702" sldId="539"/>
        </pc:sldMkLst>
        <pc:spChg chg="mod">
          <ac:chgData name="Leon Peto" userId="5539c208-4bcb-42d8-a6e9-cf930c7c227c" providerId="ADAL" clId="{09C6A27C-DA95-6A47-A575-3838652A2C81}" dt="2021-11-26T12:06:11.918" v="359" actId="20577"/>
          <ac:spMkLst>
            <pc:docMk/>
            <pc:sldMk cId="825543702" sldId="539"/>
            <ac:spMk id="6" creationId="{00000000-0000-0000-0000-000000000000}"/>
          </ac:spMkLst>
        </pc:spChg>
        <pc:picChg chg="add del mod">
          <ac:chgData name="Leon Peto" userId="5539c208-4bcb-42d8-a6e9-cf930c7c227c" providerId="ADAL" clId="{09C6A27C-DA95-6A47-A575-3838652A2C81}" dt="2021-11-26T18:18:05.797" v="4462" actId="478"/>
          <ac:picMkLst>
            <pc:docMk/>
            <pc:sldMk cId="825543702" sldId="539"/>
            <ac:picMk id="3" creationId="{F5DC2E6C-AE60-C947-B3DC-56ECB837C6C4}"/>
          </ac:picMkLst>
        </pc:picChg>
      </pc:sldChg>
      <pc:sldChg chg="del">
        <pc:chgData name="Leon Peto" userId="5539c208-4bcb-42d8-a6e9-cf930c7c227c" providerId="ADAL" clId="{09C6A27C-DA95-6A47-A575-3838652A2C81}" dt="2021-11-26T12:06:23.382" v="372" actId="2696"/>
        <pc:sldMkLst>
          <pc:docMk/>
          <pc:sldMk cId="2715974231" sldId="541"/>
        </pc:sldMkLst>
      </pc:sldChg>
      <pc:sldChg chg="addSp delSp modSp mod">
        <pc:chgData name="Leon Peto" userId="5539c208-4bcb-42d8-a6e9-cf930c7c227c" providerId="ADAL" clId="{09C6A27C-DA95-6A47-A575-3838652A2C81}" dt="2021-11-26T18:18:10.268" v="4463" actId="478"/>
        <pc:sldMkLst>
          <pc:docMk/>
          <pc:sldMk cId="669965516" sldId="543"/>
        </pc:sldMkLst>
        <pc:spChg chg="mod">
          <ac:chgData name="Leon Peto" userId="5539c208-4bcb-42d8-a6e9-cf930c7c227c" providerId="ADAL" clId="{09C6A27C-DA95-6A47-A575-3838652A2C81}" dt="2021-11-26T18:02:28.387" v="4230" actId="20577"/>
          <ac:spMkLst>
            <pc:docMk/>
            <pc:sldMk cId="669965516" sldId="543"/>
            <ac:spMk id="6" creationId="{00000000-0000-0000-0000-000000000000}"/>
          </ac:spMkLst>
        </pc:spChg>
        <pc:picChg chg="add del mod">
          <ac:chgData name="Leon Peto" userId="5539c208-4bcb-42d8-a6e9-cf930c7c227c" providerId="ADAL" clId="{09C6A27C-DA95-6A47-A575-3838652A2C81}" dt="2021-11-26T18:18:10.268" v="4463" actId="478"/>
          <ac:picMkLst>
            <pc:docMk/>
            <pc:sldMk cId="669965516" sldId="543"/>
            <ac:picMk id="3" creationId="{817644AF-59A6-8B48-8DE9-B22447521DA9}"/>
          </ac:picMkLst>
        </pc:picChg>
      </pc:sldChg>
      <pc:sldChg chg="del">
        <pc:chgData name="Leon Peto" userId="5539c208-4bcb-42d8-a6e9-cf930c7c227c" providerId="ADAL" clId="{09C6A27C-DA95-6A47-A575-3838652A2C81}" dt="2021-11-26T12:09:21.694" v="429" actId="2696"/>
        <pc:sldMkLst>
          <pc:docMk/>
          <pc:sldMk cId="3920191614" sldId="544"/>
        </pc:sldMkLst>
      </pc:sldChg>
      <pc:sldChg chg="del">
        <pc:chgData name="Leon Peto" userId="5539c208-4bcb-42d8-a6e9-cf930c7c227c" providerId="ADAL" clId="{09C6A27C-DA95-6A47-A575-3838652A2C81}" dt="2021-11-26T11:03:01.505" v="155" actId="2696"/>
        <pc:sldMkLst>
          <pc:docMk/>
          <pc:sldMk cId="4042034495" sldId="546"/>
        </pc:sldMkLst>
      </pc:sldChg>
      <pc:sldChg chg="del">
        <pc:chgData name="Leon Peto" userId="5539c208-4bcb-42d8-a6e9-cf930c7c227c" providerId="ADAL" clId="{09C6A27C-DA95-6A47-A575-3838652A2C81}" dt="2021-11-26T12:05:44.165" v="317" actId="2696"/>
        <pc:sldMkLst>
          <pc:docMk/>
          <pc:sldMk cId="2334686216" sldId="548"/>
        </pc:sldMkLst>
      </pc:sldChg>
      <pc:sldChg chg="del">
        <pc:chgData name="Leon Peto" userId="5539c208-4bcb-42d8-a6e9-cf930c7c227c" providerId="ADAL" clId="{09C6A27C-DA95-6A47-A575-3838652A2C81}" dt="2021-11-26T12:05:46.608" v="318" actId="2696"/>
        <pc:sldMkLst>
          <pc:docMk/>
          <pc:sldMk cId="2941000492" sldId="552"/>
        </pc:sldMkLst>
      </pc:sldChg>
      <pc:sldChg chg="del">
        <pc:chgData name="Leon Peto" userId="5539c208-4bcb-42d8-a6e9-cf930c7c227c" providerId="ADAL" clId="{09C6A27C-DA95-6A47-A575-3838652A2C81}" dt="2021-11-26T12:06:06.046" v="350" actId="2696"/>
        <pc:sldMkLst>
          <pc:docMk/>
          <pc:sldMk cId="3870627120" sldId="553"/>
        </pc:sldMkLst>
      </pc:sldChg>
      <pc:sldChg chg="del">
        <pc:chgData name="Leon Peto" userId="5539c208-4bcb-42d8-a6e9-cf930c7c227c" providerId="ADAL" clId="{09C6A27C-DA95-6A47-A575-3838652A2C81}" dt="2021-11-26T12:06:22.544" v="371" actId="2696"/>
        <pc:sldMkLst>
          <pc:docMk/>
          <pc:sldMk cId="1045050151" sldId="554"/>
        </pc:sldMkLst>
      </pc:sldChg>
      <pc:sldChg chg="modSp add del mod">
        <pc:chgData name="Leon Peto" userId="5539c208-4bcb-42d8-a6e9-cf930c7c227c" providerId="ADAL" clId="{09C6A27C-DA95-6A47-A575-3838652A2C81}" dt="2021-11-26T18:54:39.374" v="4928"/>
        <pc:sldMkLst>
          <pc:docMk/>
          <pc:sldMk cId="3498032010" sldId="555"/>
        </pc:sldMkLst>
        <pc:spChg chg="mod">
          <ac:chgData name="Leon Peto" userId="5539c208-4bcb-42d8-a6e9-cf930c7c227c" providerId="ADAL" clId="{09C6A27C-DA95-6A47-A575-3838652A2C81}" dt="2021-11-26T12:06:46.589" v="422" actId="20577"/>
          <ac:spMkLst>
            <pc:docMk/>
            <pc:sldMk cId="3498032010" sldId="555"/>
            <ac:spMk id="2" creationId="{00000000-0000-0000-0000-000000000000}"/>
          </ac:spMkLst>
        </pc:spChg>
        <pc:spChg chg="mod">
          <ac:chgData name="Leon Peto" userId="5539c208-4bcb-42d8-a6e9-cf930c7c227c" providerId="ADAL" clId="{09C6A27C-DA95-6A47-A575-3838652A2C81}" dt="2021-11-26T12:06:48.911" v="423" actId="20577"/>
          <ac:spMkLst>
            <pc:docMk/>
            <pc:sldMk cId="3498032010" sldId="555"/>
            <ac:spMk id="3" creationId="{00000000-0000-0000-0000-000000000000}"/>
          </ac:spMkLst>
        </pc:spChg>
      </pc:sldChg>
      <pc:sldChg chg="add del">
        <pc:chgData name="Leon Peto" userId="5539c208-4bcb-42d8-a6e9-cf930c7c227c" providerId="ADAL" clId="{09C6A27C-DA95-6A47-A575-3838652A2C81}" dt="2021-11-26T18:54:39.374" v="4928"/>
        <pc:sldMkLst>
          <pc:docMk/>
          <pc:sldMk cId="3676204023" sldId="556"/>
        </pc:sldMkLst>
      </pc:sldChg>
      <pc:sldChg chg="add del">
        <pc:chgData name="Leon Peto" userId="5539c208-4bcb-42d8-a6e9-cf930c7c227c" providerId="ADAL" clId="{09C6A27C-DA95-6A47-A575-3838652A2C81}" dt="2021-11-26T18:54:39.374" v="4928"/>
        <pc:sldMkLst>
          <pc:docMk/>
          <pc:sldMk cId="2099374777" sldId="557"/>
        </pc:sldMkLst>
      </pc:sldChg>
      <pc:sldChg chg="add del">
        <pc:chgData name="Leon Peto" userId="5539c208-4bcb-42d8-a6e9-cf930c7c227c" providerId="ADAL" clId="{09C6A27C-DA95-6A47-A575-3838652A2C81}" dt="2021-11-26T18:54:39.374" v="4928"/>
        <pc:sldMkLst>
          <pc:docMk/>
          <pc:sldMk cId="2955790510" sldId="558"/>
        </pc:sldMkLst>
      </pc:sldChg>
      <pc:sldChg chg="add del">
        <pc:chgData name="Leon Peto" userId="5539c208-4bcb-42d8-a6e9-cf930c7c227c" providerId="ADAL" clId="{09C6A27C-DA95-6A47-A575-3838652A2C81}" dt="2021-11-26T18:54:39.374" v="4928"/>
        <pc:sldMkLst>
          <pc:docMk/>
          <pc:sldMk cId="1066978126" sldId="559"/>
        </pc:sldMkLst>
      </pc:sldChg>
      <pc:sldChg chg="add del">
        <pc:chgData name="Leon Peto" userId="5539c208-4bcb-42d8-a6e9-cf930c7c227c" providerId="ADAL" clId="{09C6A27C-DA95-6A47-A575-3838652A2C81}" dt="2021-11-26T18:54:39.374" v="4928"/>
        <pc:sldMkLst>
          <pc:docMk/>
          <pc:sldMk cId="2443791281" sldId="560"/>
        </pc:sldMkLst>
      </pc:sldChg>
      <pc:sldChg chg="add del">
        <pc:chgData name="Leon Peto" userId="5539c208-4bcb-42d8-a6e9-cf930c7c227c" providerId="ADAL" clId="{09C6A27C-DA95-6A47-A575-3838652A2C81}" dt="2021-11-26T18:54:39.374" v="4928"/>
        <pc:sldMkLst>
          <pc:docMk/>
          <pc:sldMk cId="1009192184" sldId="561"/>
        </pc:sldMkLst>
      </pc:sldChg>
      <pc:sldChg chg="del">
        <pc:chgData name="Leon Peto" userId="5539c208-4bcb-42d8-a6e9-cf930c7c227c" providerId="ADAL" clId="{09C6A27C-DA95-6A47-A575-3838652A2C81}" dt="2021-11-26T12:09:22.344" v="430" actId="2696"/>
        <pc:sldMkLst>
          <pc:docMk/>
          <pc:sldMk cId="329247106" sldId="563"/>
        </pc:sldMkLst>
      </pc:sldChg>
      <pc:sldChg chg="del">
        <pc:chgData name="Leon Peto" userId="5539c208-4bcb-42d8-a6e9-cf930c7c227c" providerId="ADAL" clId="{09C6A27C-DA95-6A47-A575-3838652A2C81}" dt="2021-11-26T12:09:49.607" v="432" actId="2696"/>
        <pc:sldMkLst>
          <pc:docMk/>
          <pc:sldMk cId="1498588896" sldId="565"/>
        </pc:sldMkLst>
      </pc:sldChg>
      <pc:sldChg chg="del">
        <pc:chgData name="Leon Peto" userId="5539c208-4bcb-42d8-a6e9-cf930c7c227c" providerId="ADAL" clId="{09C6A27C-DA95-6A47-A575-3838652A2C81}" dt="2021-11-26T12:09:22.853" v="431" actId="2696"/>
        <pc:sldMkLst>
          <pc:docMk/>
          <pc:sldMk cId="878192481" sldId="566"/>
        </pc:sldMkLst>
      </pc:sldChg>
      <pc:sldChg chg="modSp mod">
        <pc:chgData name="Leon Peto" userId="5539c208-4bcb-42d8-a6e9-cf930c7c227c" providerId="ADAL" clId="{09C6A27C-DA95-6A47-A575-3838652A2C81}" dt="2021-11-26T12:10:23.323" v="450" actId="14100"/>
        <pc:sldMkLst>
          <pc:docMk/>
          <pc:sldMk cId="3329449152" sldId="568"/>
        </pc:sldMkLst>
        <pc:spChg chg="mod">
          <ac:chgData name="Leon Peto" userId="5539c208-4bcb-42d8-a6e9-cf930c7c227c" providerId="ADAL" clId="{09C6A27C-DA95-6A47-A575-3838652A2C81}" dt="2021-11-26T12:10:23.323" v="450" actId="14100"/>
          <ac:spMkLst>
            <pc:docMk/>
            <pc:sldMk cId="3329449152" sldId="568"/>
            <ac:spMk id="3" creationId="{00000000-0000-0000-0000-000000000000}"/>
          </ac:spMkLst>
        </pc:spChg>
      </pc:sldChg>
      <pc:sldChg chg="addSp delSp modSp add mod">
        <pc:chgData name="Leon Peto" userId="5539c208-4bcb-42d8-a6e9-cf930c7c227c" providerId="ADAL" clId="{09C6A27C-DA95-6A47-A575-3838652A2C81}" dt="2021-11-26T18:26:38.785" v="4468" actId="20577"/>
        <pc:sldMkLst>
          <pc:docMk/>
          <pc:sldMk cId="1699650084" sldId="570"/>
        </pc:sldMkLst>
        <pc:spChg chg="mod">
          <ac:chgData name="Leon Peto" userId="5539c208-4bcb-42d8-a6e9-cf930c7c227c" providerId="ADAL" clId="{09C6A27C-DA95-6A47-A575-3838652A2C81}" dt="2021-11-26T17:01:29.093" v="3651" actId="20577"/>
          <ac:spMkLst>
            <pc:docMk/>
            <pc:sldMk cId="1699650084" sldId="570"/>
            <ac:spMk id="2" creationId="{00000000-0000-0000-0000-000000000000}"/>
          </ac:spMkLst>
        </pc:spChg>
        <pc:spChg chg="mod">
          <ac:chgData name="Leon Peto" userId="5539c208-4bcb-42d8-a6e9-cf930c7c227c" providerId="ADAL" clId="{09C6A27C-DA95-6A47-A575-3838652A2C81}" dt="2021-11-26T18:26:38.785" v="4468" actId="20577"/>
          <ac:spMkLst>
            <pc:docMk/>
            <pc:sldMk cId="1699650084" sldId="570"/>
            <ac:spMk id="3" creationId="{00000000-0000-0000-0000-000000000000}"/>
          </ac:spMkLst>
        </pc:spChg>
        <pc:spChg chg="add mod">
          <ac:chgData name="Leon Peto" userId="5539c208-4bcb-42d8-a6e9-cf930c7c227c" providerId="ADAL" clId="{09C6A27C-DA95-6A47-A575-3838652A2C81}" dt="2021-11-26T15:45:28.306" v="2756" actId="165"/>
          <ac:spMkLst>
            <pc:docMk/>
            <pc:sldMk cId="1699650084" sldId="570"/>
            <ac:spMk id="6" creationId="{4F1DF930-EB2B-F24E-821B-DF721B6E2D4B}"/>
          </ac:spMkLst>
        </pc:spChg>
        <pc:spChg chg="add del mod">
          <ac:chgData name="Leon Peto" userId="5539c208-4bcb-42d8-a6e9-cf930c7c227c" providerId="ADAL" clId="{09C6A27C-DA95-6A47-A575-3838652A2C81}" dt="2021-11-26T15:37:01.240" v="2442"/>
          <ac:spMkLst>
            <pc:docMk/>
            <pc:sldMk cId="1699650084" sldId="570"/>
            <ac:spMk id="17" creationId="{EF3278D3-818B-9841-8E9D-55D704984714}"/>
          </ac:spMkLst>
        </pc:spChg>
        <pc:spChg chg="add mod topLvl">
          <ac:chgData name="Leon Peto" userId="5539c208-4bcb-42d8-a6e9-cf930c7c227c" providerId="ADAL" clId="{09C6A27C-DA95-6A47-A575-3838652A2C81}" dt="2021-11-26T15:45:29.703" v="2759" actId="1035"/>
          <ac:spMkLst>
            <pc:docMk/>
            <pc:sldMk cId="1699650084" sldId="570"/>
            <ac:spMk id="18" creationId="{8B2A0EBA-F61A-3E44-9F8E-2729C655044D}"/>
          </ac:spMkLst>
        </pc:spChg>
        <pc:spChg chg="add mod topLvl">
          <ac:chgData name="Leon Peto" userId="5539c208-4bcb-42d8-a6e9-cf930c7c227c" providerId="ADAL" clId="{09C6A27C-DA95-6A47-A575-3838652A2C81}" dt="2021-11-26T15:45:28.306" v="2756" actId="165"/>
          <ac:spMkLst>
            <pc:docMk/>
            <pc:sldMk cId="1699650084" sldId="570"/>
            <ac:spMk id="19" creationId="{2D99A6F5-6E53-584D-8BA3-82491537BC64}"/>
          </ac:spMkLst>
        </pc:spChg>
        <pc:spChg chg="add mod">
          <ac:chgData name="Leon Peto" userId="5539c208-4bcb-42d8-a6e9-cf930c7c227c" providerId="ADAL" clId="{09C6A27C-DA95-6A47-A575-3838652A2C81}" dt="2021-11-26T15:42:55.811" v="2681"/>
          <ac:spMkLst>
            <pc:docMk/>
            <pc:sldMk cId="1699650084" sldId="570"/>
            <ac:spMk id="23" creationId="{57DFEDB9-7D87-C843-8406-CE217D109667}"/>
          </ac:spMkLst>
        </pc:spChg>
        <pc:spChg chg="add del mod">
          <ac:chgData name="Leon Peto" userId="5539c208-4bcb-42d8-a6e9-cf930c7c227c" providerId="ADAL" clId="{09C6A27C-DA95-6A47-A575-3838652A2C81}" dt="2021-11-26T16:51:28.967" v="3617" actId="478"/>
          <ac:spMkLst>
            <pc:docMk/>
            <pc:sldMk cId="1699650084" sldId="570"/>
            <ac:spMk id="25" creationId="{F5F3F1D1-1D47-244B-A375-7E509E1AF825}"/>
          </ac:spMkLst>
        </pc:spChg>
        <pc:grpChg chg="add mod topLvl">
          <ac:chgData name="Leon Peto" userId="5539c208-4bcb-42d8-a6e9-cf930c7c227c" providerId="ADAL" clId="{09C6A27C-DA95-6A47-A575-3838652A2C81}" dt="2021-11-26T15:45:28.306" v="2756" actId="165"/>
          <ac:grpSpMkLst>
            <pc:docMk/>
            <pc:sldMk cId="1699650084" sldId="570"/>
            <ac:grpSpMk id="7" creationId="{8984A543-4860-364F-96C2-3052EC5CED3E}"/>
          </ac:grpSpMkLst>
        </pc:grpChg>
        <pc:grpChg chg="add del mod">
          <ac:chgData name="Leon Peto" userId="5539c208-4bcb-42d8-a6e9-cf930c7c227c" providerId="ADAL" clId="{09C6A27C-DA95-6A47-A575-3838652A2C81}" dt="2021-11-26T15:41:26.559" v="2636" actId="165"/>
          <ac:grpSpMkLst>
            <pc:docMk/>
            <pc:sldMk cId="1699650084" sldId="570"/>
            <ac:grpSpMk id="20" creationId="{61F197FE-1A06-3643-9180-812D681A3894}"/>
          </ac:grpSpMkLst>
        </pc:grpChg>
        <pc:grpChg chg="add del mod">
          <ac:chgData name="Leon Peto" userId="5539c208-4bcb-42d8-a6e9-cf930c7c227c" providerId="ADAL" clId="{09C6A27C-DA95-6A47-A575-3838652A2C81}" dt="2021-11-26T15:42:03.081" v="2643" actId="165"/>
          <ac:grpSpMkLst>
            <pc:docMk/>
            <pc:sldMk cId="1699650084" sldId="570"/>
            <ac:grpSpMk id="21" creationId="{AE6FBA65-F0D7-CE46-BD89-EE57433371C2}"/>
          </ac:grpSpMkLst>
        </pc:grpChg>
        <pc:grpChg chg="add del mod">
          <ac:chgData name="Leon Peto" userId="5539c208-4bcb-42d8-a6e9-cf930c7c227c" providerId="ADAL" clId="{09C6A27C-DA95-6A47-A575-3838652A2C81}" dt="2021-11-26T15:45:28.306" v="2756" actId="165"/>
          <ac:grpSpMkLst>
            <pc:docMk/>
            <pc:sldMk cId="1699650084" sldId="570"/>
            <ac:grpSpMk id="22" creationId="{5F83042A-DC61-C148-8A7C-6FFD2501A342}"/>
          </ac:grpSpMkLst>
        </pc:grpChg>
        <pc:grpChg chg="add mod">
          <ac:chgData name="Leon Peto" userId="5539c208-4bcb-42d8-a6e9-cf930c7c227c" providerId="ADAL" clId="{09C6A27C-DA95-6A47-A575-3838652A2C81}" dt="2021-11-26T15:45:24.762" v="2755" actId="164"/>
          <ac:grpSpMkLst>
            <pc:docMk/>
            <pc:sldMk cId="1699650084" sldId="570"/>
            <ac:grpSpMk id="24" creationId="{06B1DAB4-F472-004F-AF2D-41EC196BE5D3}"/>
          </ac:grpSpMkLst>
        </pc:grpChg>
        <pc:picChg chg="add mod">
          <ac:chgData name="Leon Peto" userId="5539c208-4bcb-42d8-a6e9-cf930c7c227c" providerId="ADAL" clId="{09C6A27C-DA95-6A47-A575-3838652A2C81}" dt="2021-11-26T15:45:31.226" v="2762" actId="1035"/>
          <ac:picMkLst>
            <pc:docMk/>
            <pc:sldMk cId="1699650084" sldId="570"/>
            <ac:picMk id="5" creationId="{BB34C04F-2DDD-F34F-9058-C18F25EEFF4D}"/>
          </ac:picMkLst>
        </pc:picChg>
        <pc:cxnChg chg="add mod topLvl">
          <ac:chgData name="Leon Peto" userId="5539c208-4bcb-42d8-a6e9-cf930c7c227c" providerId="ADAL" clId="{09C6A27C-DA95-6A47-A575-3838652A2C81}" dt="2021-11-26T15:45:28.306" v="2756" actId="165"/>
          <ac:cxnSpMkLst>
            <pc:docMk/>
            <pc:sldMk cId="1699650084" sldId="570"/>
            <ac:cxnSpMk id="9" creationId="{CDEB48F0-9A7C-A349-999C-615625AB5A53}"/>
          </ac:cxnSpMkLst>
        </pc:cxnChg>
        <pc:cxnChg chg="add mod topLvl">
          <ac:chgData name="Leon Peto" userId="5539c208-4bcb-42d8-a6e9-cf930c7c227c" providerId="ADAL" clId="{09C6A27C-DA95-6A47-A575-3838652A2C81}" dt="2021-11-26T15:45:28.306" v="2756" actId="165"/>
          <ac:cxnSpMkLst>
            <pc:docMk/>
            <pc:sldMk cId="1699650084" sldId="570"/>
            <ac:cxnSpMk id="11" creationId="{FCEDA172-4D06-344A-9222-EB243B8CA2C1}"/>
          </ac:cxnSpMkLst>
        </pc:cxnChg>
        <pc:cxnChg chg="add mod topLvl">
          <ac:chgData name="Leon Peto" userId="5539c208-4bcb-42d8-a6e9-cf930c7c227c" providerId="ADAL" clId="{09C6A27C-DA95-6A47-A575-3838652A2C81}" dt="2021-11-26T15:46:01.282" v="2769" actId="1037"/>
          <ac:cxnSpMkLst>
            <pc:docMk/>
            <pc:sldMk cId="1699650084" sldId="570"/>
            <ac:cxnSpMk id="12" creationId="{2A02117A-835A-D541-8A9A-C75BB6FFE5AE}"/>
          </ac:cxnSpMkLst>
        </pc:cxnChg>
      </pc:sldChg>
      <pc:sldChg chg="add del">
        <pc:chgData name="Leon Peto" userId="5539c208-4bcb-42d8-a6e9-cf930c7c227c" providerId="ADAL" clId="{09C6A27C-DA95-6A47-A575-3838652A2C81}" dt="2021-11-26T12:19:40.992" v="545"/>
        <pc:sldMkLst>
          <pc:docMk/>
          <pc:sldMk cId="3841207234" sldId="570"/>
        </pc:sldMkLst>
      </pc:sldChg>
      <pc:sldChg chg="add del">
        <pc:chgData name="Leon Peto" userId="5539c208-4bcb-42d8-a6e9-cf930c7c227c" providerId="ADAL" clId="{09C6A27C-DA95-6A47-A575-3838652A2C81}" dt="2021-11-26T12:19:40.992" v="545"/>
        <pc:sldMkLst>
          <pc:docMk/>
          <pc:sldMk cId="2043746986" sldId="571"/>
        </pc:sldMkLst>
      </pc:sldChg>
      <pc:sldChg chg="addSp delSp modSp add mod ord">
        <pc:chgData name="Leon Peto" userId="5539c208-4bcb-42d8-a6e9-cf930c7c227c" providerId="ADAL" clId="{09C6A27C-DA95-6A47-A575-3838652A2C81}" dt="2021-11-26T18:41:33.749" v="4842" actId="20577"/>
        <pc:sldMkLst>
          <pc:docMk/>
          <pc:sldMk cId="2710701837" sldId="571"/>
        </pc:sldMkLst>
        <pc:spChg chg="mod">
          <ac:chgData name="Leon Peto" userId="5539c208-4bcb-42d8-a6e9-cf930c7c227c" providerId="ADAL" clId="{09C6A27C-DA95-6A47-A575-3838652A2C81}" dt="2021-11-26T18:41:33.749" v="4842" actId="20577"/>
          <ac:spMkLst>
            <pc:docMk/>
            <pc:sldMk cId="2710701837" sldId="571"/>
            <ac:spMk id="3" creationId="{00000000-0000-0000-0000-000000000000}"/>
          </ac:spMkLst>
        </pc:spChg>
        <pc:picChg chg="del">
          <ac:chgData name="Leon Peto" userId="5539c208-4bcb-42d8-a6e9-cf930c7c227c" providerId="ADAL" clId="{09C6A27C-DA95-6A47-A575-3838652A2C81}" dt="2021-11-26T15:13:13.240" v="1828" actId="478"/>
          <ac:picMkLst>
            <pc:docMk/>
            <pc:sldMk cId="2710701837" sldId="571"/>
            <ac:picMk id="5" creationId="{A63ABE0E-97DF-AA48-AC6B-CAAD7ED182B5}"/>
          </ac:picMkLst>
        </pc:picChg>
        <pc:picChg chg="add mod">
          <ac:chgData name="Leon Peto" userId="5539c208-4bcb-42d8-a6e9-cf930c7c227c" providerId="ADAL" clId="{09C6A27C-DA95-6A47-A575-3838652A2C81}" dt="2021-11-26T15:13:13.322" v="1829"/>
          <ac:picMkLst>
            <pc:docMk/>
            <pc:sldMk cId="2710701837" sldId="571"/>
            <ac:picMk id="6" creationId="{D8E2B7A5-8C49-E44E-9A1F-DFF16746782D}"/>
          </ac:picMkLst>
        </pc:picChg>
      </pc:sldChg>
      <pc:sldChg chg="add del">
        <pc:chgData name="Leon Peto" userId="5539c208-4bcb-42d8-a6e9-cf930c7c227c" providerId="ADAL" clId="{09C6A27C-DA95-6A47-A575-3838652A2C81}" dt="2021-11-26T12:19:40.992" v="545"/>
        <pc:sldMkLst>
          <pc:docMk/>
          <pc:sldMk cId="1102395010" sldId="572"/>
        </pc:sldMkLst>
      </pc:sldChg>
      <pc:sldChg chg="modSp add mod">
        <pc:chgData name="Leon Peto" userId="5539c208-4bcb-42d8-a6e9-cf930c7c227c" providerId="ADAL" clId="{09C6A27C-DA95-6A47-A575-3838652A2C81}" dt="2021-11-26T18:04:45.136" v="4299" actId="403"/>
        <pc:sldMkLst>
          <pc:docMk/>
          <pc:sldMk cId="3513212720" sldId="572"/>
        </pc:sldMkLst>
        <pc:spChg chg="mod">
          <ac:chgData name="Leon Peto" userId="5539c208-4bcb-42d8-a6e9-cf930c7c227c" providerId="ADAL" clId="{09C6A27C-DA95-6A47-A575-3838652A2C81}" dt="2021-11-26T17:01:19.916" v="3649" actId="20577"/>
          <ac:spMkLst>
            <pc:docMk/>
            <pc:sldMk cId="3513212720" sldId="572"/>
            <ac:spMk id="2" creationId="{00000000-0000-0000-0000-000000000000}"/>
          </ac:spMkLst>
        </pc:spChg>
        <pc:spChg chg="mod">
          <ac:chgData name="Leon Peto" userId="5539c208-4bcb-42d8-a6e9-cf930c7c227c" providerId="ADAL" clId="{09C6A27C-DA95-6A47-A575-3838652A2C81}" dt="2021-11-26T18:04:45.136" v="4299" actId="403"/>
          <ac:spMkLst>
            <pc:docMk/>
            <pc:sldMk cId="3513212720" sldId="572"/>
            <ac:spMk id="3" creationId="{00000000-0000-0000-0000-000000000000}"/>
          </ac:spMkLst>
        </pc:spChg>
      </pc:sldChg>
      <pc:sldChg chg="addSp delSp modSp add mod">
        <pc:chgData name="Leon Peto" userId="5539c208-4bcb-42d8-a6e9-cf930c7c227c" providerId="ADAL" clId="{09C6A27C-DA95-6A47-A575-3838652A2C81}" dt="2021-11-26T18:32:10.570" v="4601" actId="20577"/>
        <pc:sldMkLst>
          <pc:docMk/>
          <pc:sldMk cId="1917819487" sldId="573"/>
        </pc:sldMkLst>
        <pc:spChg chg="mod">
          <ac:chgData name="Leon Peto" userId="5539c208-4bcb-42d8-a6e9-cf930c7c227c" providerId="ADAL" clId="{09C6A27C-DA95-6A47-A575-3838652A2C81}" dt="2021-11-26T18:31:09.679" v="4575" actId="1035"/>
          <ac:spMkLst>
            <pc:docMk/>
            <pc:sldMk cId="1917819487" sldId="573"/>
            <ac:spMk id="3" creationId="{00000000-0000-0000-0000-000000000000}"/>
          </ac:spMkLst>
        </pc:spChg>
        <pc:spChg chg="add mod">
          <ac:chgData name="Leon Peto" userId="5539c208-4bcb-42d8-a6e9-cf930c7c227c" providerId="ADAL" clId="{09C6A27C-DA95-6A47-A575-3838652A2C81}" dt="2021-11-26T18:32:10.570" v="4601" actId="20577"/>
          <ac:spMkLst>
            <pc:docMk/>
            <pc:sldMk cId="1917819487" sldId="573"/>
            <ac:spMk id="6" creationId="{B8F2558D-0164-8F4F-B6E7-43ECE10909F5}"/>
          </ac:spMkLst>
        </pc:spChg>
        <pc:spChg chg="add mod">
          <ac:chgData name="Leon Peto" userId="5539c208-4bcb-42d8-a6e9-cf930c7c227c" providerId="ADAL" clId="{09C6A27C-DA95-6A47-A575-3838652A2C81}" dt="2021-11-26T17:42:22.409" v="3824" actId="1035"/>
          <ac:spMkLst>
            <pc:docMk/>
            <pc:sldMk cId="1917819487" sldId="573"/>
            <ac:spMk id="7" creationId="{E0057D15-888A-AD44-9891-EA3F789E4FB3}"/>
          </ac:spMkLst>
        </pc:spChg>
        <pc:spChg chg="add mod">
          <ac:chgData name="Leon Peto" userId="5539c208-4bcb-42d8-a6e9-cf930c7c227c" providerId="ADAL" clId="{09C6A27C-DA95-6A47-A575-3838652A2C81}" dt="2021-11-26T17:43:30.551" v="3907" actId="1038"/>
          <ac:spMkLst>
            <pc:docMk/>
            <pc:sldMk cId="1917819487" sldId="573"/>
            <ac:spMk id="8" creationId="{EB3DED30-0C32-8D41-8A3E-CEB0BC12F78E}"/>
          </ac:spMkLst>
        </pc:spChg>
        <pc:spChg chg="add del mod">
          <ac:chgData name="Leon Peto" userId="5539c208-4bcb-42d8-a6e9-cf930c7c227c" providerId="ADAL" clId="{09C6A27C-DA95-6A47-A575-3838652A2C81}" dt="2021-11-26T17:43:49.192" v="3909"/>
          <ac:spMkLst>
            <pc:docMk/>
            <pc:sldMk cId="1917819487" sldId="573"/>
            <ac:spMk id="9" creationId="{D4EE5032-3FBB-544E-8E97-04689F2BCCFD}"/>
          </ac:spMkLst>
        </pc:spChg>
        <pc:spChg chg="add mod">
          <ac:chgData name="Leon Peto" userId="5539c208-4bcb-42d8-a6e9-cf930c7c227c" providerId="ADAL" clId="{09C6A27C-DA95-6A47-A575-3838652A2C81}" dt="2021-11-26T17:44:15.126" v="3920" actId="1036"/>
          <ac:spMkLst>
            <pc:docMk/>
            <pc:sldMk cId="1917819487" sldId="573"/>
            <ac:spMk id="10" creationId="{E68B9AD9-91C3-4841-B22F-6A2ADCC75FE7}"/>
          </ac:spMkLst>
        </pc:spChg>
        <pc:picChg chg="add mod">
          <ac:chgData name="Leon Peto" userId="5539c208-4bcb-42d8-a6e9-cf930c7c227c" providerId="ADAL" clId="{09C6A27C-DA95-6A47-A575-3838652A2C81}" dt="2021-11-26T17:40:57.488" v="3696" actId="1076"/>
          <ac:picMkLst>
            <pc:docMk/>
            <pc:sldMk cId="1917819487" sldId="573"/>
            <ac:picMk id="5" creationId="{A8A58EBF-4A65-EA4A-A94D-3ECFD65442DC}"/>
          </ac:picMkLst>
        </pc:picChg>
      </pc:sldChg>
      <pc:sldChg chg="add del">
        <pc:chgData name="Leon Peto" userId="5539c208-4bcb-42d8-a6e9-cf930c7c227c" providerId="ADAL" clId="{09C6A27C-DA95-6A47-A575-3838652A2C81}" dt="2021-11-26T18:53:54.751" v="4927"/>
        <pc:sldMkLst>
          <pc:docMk/>
          <pc:sldMk cId="2803909201" sldId="574"/>
        </pc:sldMkLst>
      </pc:sldChg>
      <pc:sldChg chg="add">
        <pc:chgData name="Leon Peto" userId="5539c208-4bcb-42d8-a6e9-cf930c7c227c" providerId="ADAL" clId="{09C6A27C-DA95-6A47-A575-3838652A2C81}" dt="2021-11-26T18:54:39.374" v="4928"/>
        <pc:sldMkLst>
          <pc:docMk/>
          <pc:sldMk cId="3408811471" sldId="574"/>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913" cy="4841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97313" y="0"/>
            <a:ext cx="2982912" cy="484188"/>
          </a:xfrm>
          <a:prstGeom prst="rect">
            <a:avLst/>
          </a:prstGeom>
        </p:spPr>
        <p:txBody>
          <a:bodyPr vert="horz" lIns="91440" tIns="45720" rIns="91440" bIns="45720" rtlCol="0"/>
          <a:lstStyle>
            <a:lvl1pPr algn="r">
              <a:defRPr sz="1200"/>
            </a:lvl1pPr>
          </a:lstStyle>
          <a:p>
            <a:fld id="{C183E3B0-3F8F-4144-9128-8DC37F70D4BB}" type="datetimeFigureOut">
              <a:rPr lang="en-GB" smtClean="0"/>
              <a:t>29/06/2022</a:t>
            </a:fld>
            <a:endParaRPr lang="en-GB"/>
          </a:p>
        </p:txBody>
      </p:sp>
      <p:sp>
        <p:nvSpPr>
          <p:cNvPr id="4" name="Slide Image Placeholder 3"/>
          <p:cNvSpPr>
            <a:spLocks noGrp="1" noRot="1" noChangeAspect="1"/>
          </p:cNvSpPr>
          <p:nvPr>
            <p:ph type="sldImg" idx="2"/>
          </p:nvPr>
        </p:nvSpPr>
        <p:spPr>
          <a:xfrm>
            <a:off x="544513" y="1208088"/>
            <a:ext cx="5794375" cy="32607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8975" y="4649788"/>
            <a:ext cx="5505450" cy="38036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177338"/>
            <a:ext cx="2982913" cy="4841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97313" y="9177338"/>
            <a:ext cx="2982912" cy="484187"/>
          </a:xfrm>
          <a:prstGeom prst="rect">
            <a:avLst/>
          </a:prstGeom>
        </p:spPr>
        <p:txBody>
          <a:bodyPr vert="horz" lIns="91440" tIns="45720" rIns="91440" bIns="45720" rtlCol="0" anchor="b"/>
          <a:lstStyle>
            <a:lvl1pPr algn="r">
              <a:defRPr sz="1200"/>
            </a:lvl1pPr>
          </a:lstStyle>
          <a:p>
            <a:fld id="{2FF77EF8-089B-45D6-AA64-69C68296A4B9}" type="slidenum">
              <a:rPr lang="en-GB" smtClean="0"/>
              <a:t>‹#›</a:t>
            </a:fld>
            <a:endParaRPr lang="en-GB"/>
          </a:p>
        </p:txBody>
      </p:sp>
    </p:spTree>
    <p:extLst>
      <p:ext uri="{BB962C8B-B14F-4D97-AF65-F5344CB8AC3E}">
        <p14:creationId xmlns:p14="http://schemas.microsoft.com/office/powerpoint/2010/main" val="21703646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901852"/>
            <a:ext cx="9144000" cy="2387600"/>
          </a:xfrm>
        </p:spPr>
        <p:txBody>
          <a:bodyPr anchor="b"/>
          <a:lstStyle>
            <a:lvl1pPr algn="ctr">
              <a:defRPr sz="6000">
                <a:solidFill>
                  <a:schemeClr val="tx1"/>
                </a:solidFill>
              </a:defRPr>
            </a:lvl1pPr>
          </a:lstStyle>
          <a:p>
            <a:r>
              <a:rPr lang="en-US" dirty="0"/>
              <a:t>Click to edit Master title style</a:t>
            </a:r>
            <a:endParaRPr lang="en-GB"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CC78D573-BEF0-433C-95C0-6F593153F242}" type="datetime1">
              <a:rPr lang="en-GB" smtClean="0"/>
              <a:t>29/06/2022</a:t>
            </a:fld>
            <a:endParaRPr lang="en-GB"/>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lvl1pPr>
              <a:defRPr/>
            </a:lvl1pPr>
          </a:lstStyle>
          <a:p>
            <a:r>
              <a:rPr lang="en-GB" dirty="0"/>
              <a:t>1</a:t>
            </a:r>
          </a:p>
        </p:txBody>
      </p:sp>
    </p:spTree>
    <p:extLst>
      <p:ext uri="{BB962C8B-B14F-4D97-AF65-F5344CB8AC3E}">
        <p14:creationId xmlns:p14="http://schemas.microsoft.com/office/powerpoint/2010/main" val="33867232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5E2C28D-D420-4E6C-BB0E-D61B826EC205}" type="datetime1">
              <a:rPr lang="en-GB" smtClean="0"/>
              <a:t>29/06/2022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4799591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3D988DE-4B63-48BD-89F1-7300EE44DC85}" type="datetime1">
              <a:rPr lang="en-GB" smtClean="0"/>
              <a:t>29/06/2022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14967219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14741"/>
            <a:ext cx="10515600" cy="1325563"/>
          </a:xfrm>
        </p:spPr>
        <p:txBody>
          <a:bodyPr/>
          <a:lstStyle>
            <a:lvl1pPr>
              <a:defRPr b="1">
                <a:solidFill>
                  <a:schemeClr val="bg1"/>
                </a:solidFill>
                <a:latin typeface="+mn-lt"/>
              </a:defRPr>
            </a:lvl1pPr>
          </a:lstStyle>
          <a:p>
            <a:r>
              <a:rPr lang="en-US" dirty="0"/>
              <a:t>Click to edit Master title style</a:t>
            </a:r>
            <a:endParaRPr lang="en-GB" dirty="0"/>
          </a:p>
        </p:txBody>
      </p:sp>
      <p:sp>
        <p:nvSpPr>
          <p:cNvPr id="3" name="Content Placeholder 2"/>
          <p:cNvSpPr>
            <a:spLocks noGrp="1"/>
          </p:cNvSpPr>
          <p:nvPr>
            <p:ph idx="1"/>
          </p:nvPr>
        </p:nvSpPr>
        <p:spPr>
          <a:xfrm>
            <a:off x="504201" y="1596885"/>
            <a:ext cx="11177899" cy="458007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p:cNvSpPr>
            <a:spLocks noGrp="1"/>
          </p:cNvSpPr>
          <p:nvPr>
            <p:ph type="dt" sz="half" idx="10"/>
          </p:nvPr>
        </p:nvSpPr>
        <p:spPr/>
        <p:txBody>
          <a:bodyPr/>
          <a:lstStyle/>
          <a:p>
            <a:fld id="{3E496193-FD2E-4291-B32F-22833BF173C0}" type="datetime1">
              <a:rPr lang="en-GB" smtClean="0"/>
              <a:t>29/06/2022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26033848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normAutofit/>
          </a:bodyPr>
          <a:lstStyle>
            <a:lvl1pPr marL="0" indent="0">
              <a:buNone/>
              <a:defRPr sz="4000" b="1" cap="all" baseline="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 name="Date Placeholder 3"/>
          <p:cNvSpPr>
            <a:spLocks noGrp="1"/>
          </p:cNvSpPr>
          <p:nvPr>
            <p:ph type="dt" sz="half" idx="10"/>
          </p:nvPr>
        </p:nvSpPr>
        <p:spPr/>
        <p:txBody>
          <a:bodyPr/>
          <a:lstStyle/>
          <a:p>
            <a:fld id="{55CC04AE-0A98-44FB-9270-E8A29F6F01A7}" type="datetime1">
              <a:rPr lang="en-GB" smtClean="0"/>
              <a:t>29/06/2022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20065430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B73D16FC-66E8-4A8B-8122-5AD7216E77E1}" type="datetime1">
              <a:rPr lang="en-GB" smtClean="0"/>
              <a:t>29/06/2022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17569272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1F9B9A69-4727-4B21-9343-EBD5B541818F}" type="datetime1">
              <a:rPr lang="en-GB" smtClean="0"/>
              <a:t>29/06/2022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39459574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907E5D64-8312-4901-9887-A14CD884CA09}" type="datetime1">
              <a:rPr lang="en-GB" smtClean="0"/>
              <a:t>29/06/2022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36341643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063BD4-7175-4A27-9DD7-F989B3697026}" type="datetime1">
              <a:rPr lang="en-GB" smtClean="0"/>
              <a:t>29/06/2022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12242253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D27C038-0605-4FA2-818E-3B9A81B84825}" type="datetime1">
              <a:rPr lang="en-GB" smtClean="0"/>
              <a:t>29/06/2022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32140228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027A382-8C8A-4DF6-9EAB-D20431C14A14}" type="datetime1">
              <a:rPr lang="en-GB" smtClean="0"/>
              <a:t>29/06/2022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2918934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0"/>
            <a:ext cx="12192000" cy="1340304"/>
          </a:xfrm>
          <a:prstGeom prst="rect">
            <a:avLst/>
          </a:prstGeom>
          <a:solidFill>
            <a:srgbClr val="9E3159"/>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a:p>
        </p:txBody>
      </p:sp>
      <p:sp>
        <p:nvSpPr>
          <p:cNvPr id="2" name="Title Placeholder 1"/>
          <p:cNvSpPr>
            <a:spLocks noGrp="1"/>
          </p:cNvSpPr>
          <p:nvPr>
            <p:ph type="title"/>
          </p:nvPr>
        </p:nvSpPr>
        <p:spPr>
          <a:xfrm>
            <a:off x="838200" y="7370"/>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36F1D7-F504-4A0F-B728-68B342E307A9}" type="datetime1">
              <a:rPr lang="en-GB" smtClean="0"/>
              <a:t>29/06/2022</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C0CA23-4D8D-4670-B5DD-ACC4E2457EF3}" type="slidenum">
              <a:rPr lang="en-GB" smtClean="0"/>
              <a:t>‹#›</a:t>
            </a:fld>
            <a:endParaRPr lang="en-GB"/>
          </a:p>
        </p:txBody>
      </p:sp>
      <p:pic>
        <p:nvPicPr>
          <p:cNvPr id="8" name="Picture 7" descr="A picture containing drawing&#10;&#10;Description automatically generated">
            <a:extLst>
              <a:ext uri="{FF2B5EF4-FFF2-40B4-BE49-F238E27FC236}">
                <a16:creationId xmlns:a16="http://schemas.microsoft.com/office/drawing/2014/main" id="{66DB40D0-4D2B-47FB-81BB-D6B0222AF521}"/>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9045073" y="220571"/>
            <a:ext cx="2880360" cy="899160"/>
          </a:xfrm>
          <a:prstGeom prst="rect">
            <a:avLst/>
          </a:prstGeom>
        </p:spPr>
      </p:pic>
    </p:spTree>
    <p:extLst>
      <p:ext uri="{BB962C8B-B14F-4D97-AF65-F5344CB8AC3E}">
        <p14:creationId xmlns:p14="http://schemas.microsoft.com/office/powerpoint/2010/main" val="37645353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b="1" kern="1200">
          <a:solidFill>
            <a:schemeClr val="bg1"/>
          </a:solidFill>
          <a:latin typeface="+mn-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www.recoverytrial.net/for-site-staff/site-set-up-1/safety-reports"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mailto:recoverytrial@ndph.ox.ac.uk"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legislation.gov.uk/uksi/2004/1031/contents/made"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235200"/>
            <a:ext cx="9144000" cy="2387600"/>
          </a:xfrm>
        </p:spPr>
        <p:txBody>
          <a:bodyPr>
            <a:normAutofit fontScale="90000"/>
          </a:bodyPr>
          <a:lstStyle/>
          <a:p>
            <a:r>
              <a:rPr lang="en-GB" b="1" dirty="0">
                <a:solidFill>
                  <a:srgbClr val="C00000"/>
                </a:solidFill>
                <a:latin typeface="+mn-lt"/>
              </a:rPr>
              <a:t/>
            </a:r>
            <a:br>
              <a:rPr lang="en-GB" b="1" dirty="0">
                <a:solidFill>
                  <a:srgbClr val="C00000"/>
                </a:solidFill>
                <a:latin typeface="+mn-lt"/>
              </a:rPr>
            </a:br>
            <a:r>
              <a:rPr lang="en-GB" b="1" dirty="0">
                <a:solidFill>
                  <a:srgbClr val="9E3159"/>
                </a:solidFill>
                <a:latin typeface="+mn-lt"/>
              </a:rPr>
              <a:t>Randomised Evaluation of COVID-19 Therapy:</a:t>
            </a:r>
            <a:br>
              <a:rPr lang="en-GB" b="1" dirty="0">
                <a:solidFill>
                  <a:srgbClr val="9E3159"/>
                </a:solidFill>
                <a:latin typeface="+mn-lt"/>
              </a:rPr>
            </a:br>
            <a:r>
              <a:rPr lang="en-GB" b="1" dirty="0">
                <a:solidFill>
                  <a:srgbClr val="9E3159"/>
                </a:solidFill>
                <a:latin typeface="+mn-lt"/>
              </a:rPr>
              <a:t>the RECOVERY trial</a:t>
            </a:r>
          </a:p>
        </p:txBody>
      </p:sp>
      <p:sp>
        <p:nvSpPr>
          <p:cNvPr id="3" name="Subtitle 2"/>
          <p:cNvSpPr>
            <a:spLocks noGrp="1"/>
          </p:cNvSpPr>
          <p:nvPr>
            <p:ph type="subTitle" idx="1"/>
          </p:nvPr>
        </p:nvSpPr>
        <p:spPr>
          <a:xfrm>
            <a:off x="1524000" y="5037138"/>
            <a:ext cx="9144000" cy="1655762"/>
          </a:xfrm>
        </p:spPr>
        <p:txBody>
          <a:bodyPr/>
          <a:lstStyle/>
          <a:p>
            <a:r>
              <a:rPr lang="en-GB" b="1" dirty="0" smtClean="0"/>
              <a:t>Local Clinical Centre Principal Investigator training materials</a:t>
            </a:r>
          </a:p>
          <a:p>
            <a:endParaRPr lang="en-GB" b="1" dirty="0"/>
          </a:p>
          <a:p>
            <a:r>
              <a:rPr lang="en-GB" sz="1600" b="1" dirty="0" smtClean="0">
                <a:solidFill>
                  <a:schemeClr val="bg1">
                    <a:lumMod val="65000"/>
                  </a:schemeClr>
                </a:solidFill>
              </a:rPr>
              <a:t>V1.0 </a:t>
            </a:r>
            <a:r>
              <a:rPr lang="en-GB" sz="1600" b="1" dirty="0" smtClean="0">
                <a:solidFill>
                  <a:schemeClr val="bg1">
                    <a:lumMod val="65000"/>
                  </a:schemeClr>
                </a:solidFill>
              </a:rPr>
              <a:t>2022-06-29</a:t>
            </a:r>
            <a:endParaRPr lang="en-GB" sz="1600" b="1" dirty="0">
              <a:solidFill>
                <a:schemeClr val="bg1">
                  <a:lumMod val="65000"/>
                </a:schemeClr>
              </a:solidFill>
            </a:endParaRPr>
          </a:p>
          <a:p>
            <a:endParaRPr lang="en-GB" b="1" dirty="0"/>
          </a:p>
        </p:txBody>
      </p:sp>
    </p:spTree>
    <p:extLst>
      <p:ext uri="{BB962C8B-B14F-4D97-AF65-F5344CB8AC3E}">
        <p14:creationId xmlns:p14="http://schemas.microsoft.com/office/powerpoint/2010/main" val="9610185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Follow-up</a:t>
            </a:r>
            <a:endParaRPr lang="en-GB" dirty="0"/>
          </a:p>
        </p:txBody>
      </p:sp>
      <p:sp>
        <p:nvSpPr>
          <p:cNvPr id="3" name="Content Placeholder 2"/>
          <p:cNvSpPr>
            <a:spLocks noGrp="1"/>
          </p:cNvSpPr>
          <p:nvPr>
            <p:ph idx="1"/>
          </p:nvPr>
        </p:nvSpPr>
        <p:spPr/>
        <p:txBody>
          <a:bodyPr/>
          <a:lstStyle/>
          <a:p>
            <a:r>
              <a:rPr lang="en-GB" dirty="0" smtClean="0"/>
              <a:t>PI must nominate individuals with appropriate training (including trial-specific training on this topic) to sponsor who will provide accounts on </a:t>
            </a:r>
            <a:r>
              <a:rPr lang="en-GB" dirty="0" err="1" smtClean="0"/>
              <a:t>OpenClinica</a:t>
            </a:r>
            <a:r>
              <a:rPr lang="en-GB" dirty="0" smtClean="0"/>
              <a:t> system to complete relevant case report forms</a:t>
            </a:r>
          </a:p>
          <a:p>
            <a:endParaRPr lang="en-GB" dirty="0"/>
          </a:p>
          <a:p>
            <a:r>
              <a:rPr lang="en-GB" dirty="0" smtClean="0"/>
              <a:t>PI is responsible for ensuring they have access to relevant medical records to use when completing such forms</a:t>
            </a:r>
            <a:endParaRPr lang="en-GB" dirty="0"/>
          </a:p>
        </p:txBody>
      </p:sp>
      <p:sp>
        <p:nvSpPr>
          <p:cNvPr id="4" name="Slide Number Placeholder 3"/>
          <p:cNvSpPr>
            <a:spLocks noGrp="1"/>
          </p:cNvSpPr>
          <p:nvPr>
            <p:ph type="sldNum" sz="quarter" idx="12"/>
          </p:nvPr>
        </p:nvSpPr>
        <p:spPr/>
        <p:txBody>
          <a:bodyPr/>
          <a:lstStyle/>
          <a:p>
            <a:fld id="{42C0CA23-4D8D-4670-B5DD-ACC4E2457EF3}" type="slidenum">
              <a:rPr lang="en-GB" smtClean="0"/>
              <a:t>10</a:t>
            </a:fld>
            <a:endParaRPr lang="en-GB"/>
          </a:p>
        </p:txBody>
      </p:sp>
    </p:spTree>
    <p:extLst>
      <p:ext uri="{BB962C8B-B14F-4D97-AF65-F5344CB8AC3E}">
        <p14:creationId xmlns:p14="http://schemas.microsoft.com/office/powerpoint/2010/main" val="22467500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Safety reporting</a:t>
            </a:r>
            <a:endParaRPr lang="en-GB" dirty="0"/>
          </a:p>
        </p:txBody>
      </p:sp>
      <p:sp>
        <p:nvSpPr>
          <p:cNvPr id="3" name="Content Placeholder 2"/>
          <p:cNvSpPr>
            <a:spLocks noGrp="1"/>
          </p:cNvSpPr>
          <p:nvPr>
            <p:ph idx="1"/>
          </p:nvPr>
        </p:nvSpPr>
        <p:spPr/>
        <p:txBody>
          <a:bodyPr/>
          <a:lstStyle/>
          <a:p>
            <a:r>
              <a:rPr lang="en-GB" dirty="0" smtClean="0"/>
              <a:t>RECOVERY protocol requires that Serious Adverse Events (SAEs) believed by the PI to be related “with reasonable probability” to study treatment(s) should be reported</a:t>
            </a:r>
          </a:p>
          <a:p>
            <a:pPr lvl="1"/>
            <a:r>
              <a:rPr lang="en-GB" dirty="0" smtClean="0"/>
              <a:t>Other SAEs do not require reporting (in UK)</a:t>
            </a:r>
          </a:p>
          <a:p>
            <a:pPr lvl="1"/>
            <a:endParaRPr lang="en-GB" dirty="0"/>
          </a:p>
          <a:p>
            <a:r>
              <a:rPr lang="en-GB" dirty="0" smtClean="0"/>
              <a:t>Definition of “serious” adverse event:</a:t>
            </a:r>
          </a:p>
          <a:p>
            <a:pPr lvl="1"/>
            <a:r>
              <a:rPr lang="en-GB" dirty="0" smtClean="0"/>
              <a:t>Fatal or life-threatening</a:t>
            </a:r>
          </a:p>
          <a:p>
            <a:pPr lvl="1"/>
            <a:r>
              <a:rPr lang="en-GB" dirty="0" smtClean="0"/>
              <a:t>Requires or prolongs hospitalisation</a:t>
            </a:r>
          </a:p>
          <a:p>
            <a:pPr lvl="1"/>
            <a:r>
              <a:rPr lang="en-GB" dirty="0" smtClean="0"/>
              <a:t>Results in persistent or significant disability or incapacity</a:t>
            </a:r>
          </a:p>
          <a:p>
            <a:pPr lvl="1"/>
            <a:r>
              <a:rPr lang="en-GB" dirty="0" smtClean="0"/>
              <a:t>Results in congenital anomaly or birth defect</a:t>
            </a:r>
          </a:p>
          <a:p>
            <a:pPr lvl="1"/>
            <a:r>
              <a:rPr lang="en-GB" dirty="0" smtClean="0"/>
              <a:t>Other important medical event in opinion of the PI</a:t>
            </a:r>
            <a:endParaRPr lang="en-GB" dirty="0"/>
          </a:p>
        </p:txBody>
      </p:sp>
      <p:sp>
        <p:nvSpPr>
          <p:cNvPr id="4" name="Slide Number Placeholder 3"/>
          <p:cNvSpPr>
            <a:spLocks noGrp="1"/>
          </p:cNvSpPr>
          <p:nvPr>
            <p:ph type="sldNum" sz="quarter" idx="12"/>
          </p:nvPr>
        </p:nvSpPr>
        <p:spPr/>
        <p:txBody>
          <a:bodyPr/>
          <a:lstStyle/>
          <a:p>
            <a:fld id="{42C0CA23-4D8D-4670-B5DD-ACC4E2457EF3}" type="slidenum">
              <a:rPr lang="en-GB" smtClean="0"/>
              <a:t>11</a:t>
            </a:fld>
            <a:endParaRPr lang="en-GB"/>
          </a:p>
        </p:txBody>
      </p:sp>
    </p:spTree>
    <p:extLst>
      <p:ext uri="{BB962C8B-B14F-4D97-AF65-F5344CB8AC3E}">
        <p14:creationId xmlns:p14="http://schemas.microsoft.com/office/powerpoint/2010/main" val="8694866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Safety reporting</a:t>
            </a:r>
            <a:endParaRPr lang="en-GB" dirty="0"/>
          </a:p>
        </p:txBody>
      </p:sp>
      <p:sp>
        <p:nvSpPr>
          <p:cNvPr id="3" name="Content Placeholder 2"/>
          <p:cNvSpPr>
            <a:spLocks noGrp="1"/>
          </p:cNvSpPr>
          <p:nvPr>
            <p:ph idx="1"/>
          </p:nvPr>
        </p:nvSpPr>
        <p:spPr/>
        <p:txBody>
          <a:bodyPr/>
          <a:lstStyle/>
          <a:p>
            <a:r>
              <a:rPr lang="en-GB" dirty="0" smtClean="0"/>
              <a:t>For an adverse event to be considered an adverse reaction requires (according to ‘CT-3’ guidance from European Commission) “</a:t>
            </a:r>
            <a:r>
              <a:rPr lang="en-GB" i="1" dirty="0" smtClean="0"/>
              <a:t>a </a:t>
            </a:r>
            <a:r>
              <a:rPr lang="en-GB" i="1" dirty="0"/>
              <a:t>reasonable possibility of a causal relationship between the event and the IMP. This means that there are facts (evidence) or arguments to suggest a causal relationship</a:t>
            </a:r>
            <a:r>
              <a:rPr lang="en-GB" i="1" dirty="0" smtClean="0"/>
              <a:t>.</a:t>
            </a:r>
            <a:r>
              <a:rPr lang="en-GB" dirty="0" smtClean="0"/>
              <a:t>” </a:t>
            </a:r>
          </a:p>
          <a:p>
            <a:endParaRPr lang="en-GB" dirty="0"/>
          </a:p>
          <a:p>
            <a:r>
              <a:rPr lang="en-GB" dirty="0" smtClean="0"/>
              <a:t>SAEs believed to be related to study treatment (suspected serious adverse reactions, SSARs) should be reported within 24 hours of PI becoming aware</a:t>
            </a:r>
          </a:p>
          <a:p>
            <a:pPr lvl="1"/>
            <a:r>
              <a:rPr lang="en-GB" dirty="0" smtClean="0"/>
              <a:t>Maybe helpful to discuss adverse event with CCO to ensure sufficient information provided to support onward reporting (to regulators, ethics committee etc.)</a:t>
            </a:r>
            <a:endParaRPr lang="en-GB" dirty="0"/>
          </a:p>
        </p:txBody>
      </p:sp>
      <p:sp>
        <p:nvSpPr>
          <p:cNvPr id="4" name="Slide Number Placeholder 3"/>
          <p:cNvSpPr>
            <a:spLocks noGrp="1"/>
          </p:cNvSpPr>
          <p:nvPr>
            <p:ph type="sldNum" sz="quarter" idx="12"/>
          </p:nvPr>
        </p:nvSpPr>
        <p:spPr/>
        <p:txBody>
          <a:bodyPr/>
          <a:lstStyle/>
          <a:p>
            <a:fld id="{42C0CA23-4D8D-4670-B5DD-ACC4E2457EF3}" type="slidenum">
              <a:rPr lang="en-GB" smtClean="0"/>
              <a:t>12</a:t>
            </a:fld>
            <a:endParaRPr lang="en-GB"/>
          </a:p>
        </p:txBody>
      </p:sp>
    </p:spTree>
    <p:extLst>
      <p:ext uri="{BB962C8B-B14F-4D97-AF65-F5344CB8AC3E}">
        <p14:creationId xmlns:p14="http://schemas.microsoft.com/office/powerpoint/2010/main" val="36781031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Safety reporting</a:t>
            </a:r>
            <a:endParaRPr lang="en-GB" dirty="0"/>
          </a:p>
        </p:txBody>
      </p:sp>
      <p:sp>
        <p:nvSpPr>
          <p:cNvPr id="3" name="Content Placeholder 2"/>
          <p:cNvSpPr>
            <a:spLocks noGrp="1"/>
          </p:cNvSpPr>
          <p:nvPr>
            <p:ph idx="1"/>
          </p:nvPr>
        </p:nvSpPr>
        <p:spPr/>
        <p:txBody>
          <a:bodyPr/>
          <a:lstStyle/>
          <a:p>
            <a:r>
              <a:rPr lang="en-GB" dirty="0" smtClean="0"/>
              <a:t>CCO will assess ‘expectedness’ of event against reference safety information for the IMP(s)</a:t>
            </a:r>
          </a:p>
          <a:p>
            <a:endParaRPr lang="en-GB" dirty="0"/>
          </a:p>
          <a:p>
            <a:r>
              <a:rPr lang="en-GB" dirty="0" smtClean="0"/>
              <a:t>If ‘unexpected’, CCO will report SUSAR</a:t>
            </a:r>
          </a:p>
          <a:p>
            <a:endParaRPr lang="en-GB" dirty="0"/>
          </a:p>
          <a:p>
            <a:r>
              <a:rPr lang="en-GB" dirty="0" smtClean="0"/>
              <a:t>All information on SUSARs in RECOVERY is made available to PIs on </a:t>
            </a:r>
            <a:r>
              <a:rPr lang="en-GB" dirty="0" smtClean="0">
                <a:hlinkClick r:id="rId2"/>
              </a:rPr>
              <a:t>trial website</a:t>
            </a:r>
            <a:r>
              <a:rPr lang="en-GB" dirty="0" smtClean="0"/>
              <a:t> (updated every quarter)</a:t>
            </a:r>
            <a:endParaRPr lang="en-GB" dirty="0"/>
          </a:p>
        </p:txBody>
      </p:sp>
      <p:sp>
        <p:nvSpPr>
          <p:cNvPr id="4" name="Slide Number Placeholder 3"/>
          <p:cNvSpPr>
            <a:spLocks noGrp="1"/>
          </p:cNvSpPr>
          <p:nvPr>
            <p:ph type="sldNum" sz="quarter" idx="12"/>
          </p:nvPr>
        </p:nvSpPr>
        <p:spPr/>
        <p:txBody>
          <a:bodyPr/>
          <a:lstStyle/>
          <a:p>
            <a:fld id="{42C0CA23-4D8D-4670-B5DD-ACC4E2457EF3}" type="slidenum">
              <a:rPr lang="en-GB" smtClean="0"/>
              <a:t>13</a:t>
            </a:fld>
            <a:endParaRPr lang="en-GB"/>
          </a:p>
        </p:txBody>
      </p:sp>
    </p:spTree>
    <p:extLst>
      <p:ext uri="{BB962C8B-B14F-4D97-AF65-F5344CB8AC3E}">
        <p14:creationId xmlns:p14="http://schemas.microsoft.com/office/powerpoint/2010/main" val="21686426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Protocol violations</a:t>
            </a:r>
            <a:endParaRPr lang="en-GB" dirty="0"/>
          </a:p>
        </p:txBody>
      </p:sp>
      <p:sp>
        <p:nvSpPr>
          <p:cNvPr id="3" name="Content Placeholder 2"/>
          <p:cNvSpPr>
            <a:spLocks noGrp="1"/>
          </p:cNvSpPr>
          <p:nvPr>
            <p:ph idx="1"/>
          </p:nvPr>
        </p:nvSpPr>
        <p:spPr/>
        <p:txBody>
          <a:bodyPr/>
          <a:lstStyle/>
          <a:p>
            <a:r>
              <a:rPr lang="en-GB" dirty="0" smtClean="0"/>
              <a:t>PI may become aware of potential protocol violation or CCO may identify them from information received from site</a:t>
            </a:r>
          </a:p>
          <a:p>
            <a:endParaRPr lang="en-GB" dirty="0"/>
          </a:p>
          <a:p>
            <a:r>
              <a:rPr lang="en-GB" dirty="0" smtClean="0"/>
              <a:t>All potential protocol violations should be reported to the CCO (e-mail </a:t>
            </a:r>
            <a:r>
              <a:rPr lang="en-GB" dirty="0" smtClean="0">
                <a:hlinkClick r:id="rId2"/>
              </a:rPr>
              <a:t>recoverytrial@ndph.ox.ac.uk</a:t>
            </a:r>
            <a:r>
              <a:rPr lang="en-GB" dirty="0" smtClean="0"/>
              <a:t>) where they will be recorded and reviewed to determine further actions</a:t>
            </a:r>
          </a:p>
          <a:p>
            <a:endParaRPr lang="en-GB" dirty="0"/>
          </a:p>
          <a:p>
            <a:r>
              <a:rPr lang="en-GB" dirty="0" smtClean="0"/>
              <a:t>PI may be asked to complete a </a:t>
            </a:r>
            <a:r>
              <a:rPr lang="en-GB" dirty="0" err="1" smtClean="0"/>
              <a:t>filenote</a:t>
            </a:r>
            <a:r>
              <a:rPr lang="en-GB" dirty="0" smtClean="0"/>
              <a:t> to document protocol violation and any corrective and preventative actions</a:t>
            </a:r>
            <a:endParaRPr lang="en-GB" dirty="0"/>
          </a:p>
        </p:txBody>
      </p:sp>
      <p:sp>
        <p:nvSpPr>
          <p:cNvPr id="4" name="Slide Number Placeholder 3"/>
          <p:cNvSpPr>
            <a:spLocks noGrp="1"/>
          </p:cNvSpPr>
          <p:nvPr>
            <p:ph type="sldNum" sz="quarter" idx="12"/>
          </p:nvPr>
        </p:nvSpPr>
        <p:spPr/>
        <p:txBody>
          <a:bodyPr/>
          <a:lstStyle/>
          <a:p>
            <a:fld id="{42C0CA23-4D8D-4670-B5DD-ACC4E2457EF3}" type="slidenum">
              <a:rPr lang="en-GB" smtClean="0"/>
              <a:t>14</a:t>
            </a:fld>
            <a:endParaRPr lang="en-GB"/>
          </a:p>
        </p:txBody>
      </p:sp>
    </p:spTree>
    <p:extLst>
      <p:ext uri="{BB962C8B-B14F-4D97-AF65-F5344CB8AC3E}">
        <p14:creationId xmlns:p14="http://schemas.microsoft.com/office/powerpoint/2010/main" val="25760104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Thank you!</a:t>
            </a:r>
            <a:endParaRPr lang="en-GB" dirty="0"/>
          </a:p>
        </p:txBody>
      </p:sp>
      <p:sp>
        <p:nvSpPr>
          <p:cNvPr id="3" name="Content Placeholder 2"/>
          <p:cNvSpPr>
            <a:spLocks noGrp="1"/>
          </p:cNvSpPr>
          <p:nvPr>
            <p:ph idx="1"/>
          </p:nvPr>
        </p:nvSpPr>
        <p:spPr/>
        <p:txBody>
          <a:bodyPr/>
          <a:lstStyle/>
          <a:p>
            <a:r>
              <a:rPr lang="en-GB" dirty="0" smtClean="0"/>
              <a:t>Thank you very much for all your help with RECOVERY! With your help, the trial has changed the treatment of patients with COVID-19 around the world so thank you!</a:t>
            </a:r>
            <a:endParaRPr lang="en-GB" dirty="0"/>
          </a:p>
        </p:txBody>
      </p:sp>
      <p:sp>
        <p:nvSpPr>
          <p:cNvPr id="4" name="Slide Number Placeholder 3"/>
          <p:cNvSpPr>
            <a:spLocks noGrp="1"/>
          </p:cNvSpPr>
          <p:nvPr>
            <p:ph type="sldNum" sz="quarter" idx="12"/>
          </p:nvPr>
        </p:nvSpPr>
        <p:spPr/>
        <p:txBody>
          <a:bodyPr/>
          <a:lstStyle/>
          <a:p>
            <a:fld id="{42C0CA23-4D8D-4670-B5DD-ACC4E2457EF3}" type="slidenum">
              <a:rPr lang="en-GB" smtClean="0"/>
              <a:t>15</a:t>
            </a:fld>
            <a:endParaRPr lang="en-GB"/>
          </a:p>
        </p:txBody>
      </p:sp>
    </p:spTree>
    <p:extLst>
      <p:ext uri="{BB962C8B-B14F-4D97-AF65-F5344CB8AC3E}">
        <p14:creationId xmlns:p14="http://schemas.microsoft.com/office/powerpoint/2010/main" val="35703643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Topics</a:t>
            </a:r>
            <a:endParaRPr lang="en-GB" dirty="0"/>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GB" dirty="0" smtClean="0"/>
              <a:t>Role of local principal investigator</a:t>
            </a:r>
          </a:p>
          <a:p>
            <a:pPr marL="514350" indent="-514350">
              <a:buFont typeface="+mj-lt"/>
              <a:buAutoNum type="arabicPeriod"/>
            </a:pPr>
            <a:r>
              <a:rPr lang="en-GB" dirty="0" smtClean="0"/>
              <a:t>Training and delegation</a:t>
            </a:r>
          </a:p>
          <a:p>
            <a:pPr marL="514350" indent="-514350">
              <a:buFont typeface="+mj-lt"/>
              <a:buAutoNum type="arabicPeriod"/>
            </a:pPr>
            <a:r>
              <a:rPr lang="en-GB" dirty="0" smtClean="0"/>
              <a:t>Identification and invitation of potential participants</a:t>
            </a:r>
            <a:endParaRPr lang="en-GB" dirty="0"/>
          </a:p>
          <a:p>
            <a:pPr marL="514350" indent="-514350">
              <a:buFont typeface="+mj-lt"/>
              <a:buAutoNum type="arabicPeriod"/>
            </a:pPr>
            <a:r>
              <a:rPr lang="en-GB" dirty="0" smtClean="0"/>
              <a:t>Informed consent</a:t>
            </a:r>
          </a:p>
          <a:p>
            <a:pPr marL="514350" indent="-514350">
              <a:buFont typeface="+mj-lt"/>
              <a:buAutoNum type="arabicPeriod"/>
            </a:pPr>
            <a:r>
              <a:rPr lang="en-GB" dirty="0" smtClean="0"/>
              <a:t>Randomisation</a:t>
            </a:r>
          </a:p>
          <a:p>
            <a:pPr marL="514350" indent="-514350">
              <a:buFont typeface="+mj-lt"/>
              <a:buAutoNum type="arabicPeriod"/>
            </a:pPr>
            <a:r>
              <a:rPr lang="en-GB" dirty="0" smtClean="0"/>
              <a:t>Follow-up</a:t>
            </a:r>
          </a:p>
          <a:p>
            <a:pPr marL="514350" indent="-514350">
              <a:buFont typeface="+mj-lt"/>
              <a:buAutoNum type="arabicPeriod"/>
            </a:pPr>
            <a:r>
              <a:rPr lang="en-GB" dirty="0" smtClean="0"/>
              <a:t>Safety reporting</a:t>
            </a:r>
          </a:p>
          <a:p>
            <a:pPr marL="514350" indent="-514350">
              <a:buFont typeface="+mj-lt"/>
              <a:buAutoNum type="arabicPeriod"/>
            </a:pPr>
            <a:r>
              <a:rPr lang="en-GB" dirty="0" smtClean="0"/>
              <a:t>Protocol violations</a:t>
            </a:r>
          </a:p>
        </p:txBody>
      </p:sp>
      <p:sp>
        <p:nvSpPr>
          <p:cNvPr id="4" name="Slide Number Placeholder 3"/>
          <p:cNvSpPr>
            <a:spLocks noGrp="1"/>
          </p:cNvSpPr>
          <p:nvPr>
            <p:ph type="sldNum" sz="quarter" idx="12"/>
          </p:nvPr>
        </p:nvSpPr>
        <p:spPr/>
        <p:txBody>
          <a:bodyPr/>
          <a:lstStyle/>
          <a:p>
            <a:fld id="{42C0CA23-4D8D-4670-B5DD-ACC4E2457EF3}" type="slidenum">
              <a:rPr lang="en-GB" smtClean="0"/>
              <a:t>2</a:t>
            </a:fld>
            <a:endParaRPr lang="en-GB" dirty="0"/>
          </a:p>
        </p:txBody>
      </p:sp>
    </p:spTree>
    <p:extLst>
      <p:ext uri="{BB962C8B-B14F-4D97-AF65-F5344CB8AC3E}">
        <p14:creationId xmlns:p14="http://schemas.microsoft.com/office/powerpoint/2010/main" val="10630948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Role of Local Clinical Centre PI</a:t>
            </a: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Needs to be qualified by education, training and experience to assume responsibility for the proper conduct of the trial</a:t>
            </a:r>
          </a:p>
          <a:p>
            <a:endParaRPr lang="en-GB" dirty="0"/>
          </a:p>
          <a:p>
            <a:r>
              <a:rPr lang="en-GB" dirty="0" smtClean="0"/>
              <a:t>Is responsible for conduct of the trial in compliance with the protocol at their site, including oversight of other members of trial team</a:t>
            </a:r>
          </a:p>
          <a:p>
            <a:endParaRPr lang="en-GB" dirty="0"/>
          </a:p>
          <a:p>
            <a:r>
              <a:rPr lang="en-GB" dirty="0" smtClean="0"/>
              <a:t>Should be aware of, and comply with, good clinical practice and applicable regulations (in UK: The </a:t>
            </a:r>
            <a:r>
              <a:rPr lang="en-GB" dirty="0" smtClean="0">
                <a:hlinkClick r:id="rId2"/>
              </a:rPr>
              <a:t>Medicines for Human Use (Clinical Trials) Regulations</a:t>
            </a:r>
            <a:r>
              <a:rPr lang="en-GB" dirty="0" smtClean="0"/>
              <a:t>, as amended)</a:t>
            </a:r>
          </a:p>
          <a:p>
            <a:endParaRPr lang="en-GB" dirty="0"/>
          </a:p>
          <a:p>
            <a:r>
              <a:rPr lang="en-GB" dirty="0" smtClean="0"/>
              <a:t>As specified in the protocol, RECOVERY is being conducted in accordance with the principles of ICH-GCP</a:t>
            </a:r>
            <a:endParaRPr lang="en-GB" dirty="0"/>
          </a:p>
        </p:txBody>
      </p:sp>
      <p:sp>
        <p:nvSpPr>
          <p:cNvPr id="5" name="Slide Number Placeholder 4"/>
          <p:cNvSpPr>
            <a:spLocks noGrp="1"/>
          </p:cNvSpPr>
          <p:nvPr>
            <p:ph type="sldNum" sz="quarter" idx="12"/>
          </p:nvPr>
        </p:nvSpPr>
        <p:spPr/>
        <p:txBody>
          <a:bodyPr/>
          <a:lstStyle/>
          <a:p>
            <a:fld id="{42C0CA23-4D8D-4670-B5DD-ACC4E2457EF3}" type="slidenum">
              <a:rPr lang="en-GB" smtClean="0"/>
              <a:t>3</a:t>
            </a:fld>
            <a:endParaRPr lang="en-GB"/>
          </a:p>
        </p:txBody>
      </p:sp>
    </p:spTree>
    <p:extLst>
      <p:ext uri="{BB962C8B-B14F-4D97-AF65-F5344CB8AC3E}">
        <p14:creationId xmlns:p14="http://schemas.microsoft.com/office/powerpoint/2010/main" val="14792593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Principles of ICH-GCP</a:t>
            </a:r>
            <a:endParaRPr lang="en-GB" dirty="0"/>
          </a:p>
        </p:txBody>
      </p:sp>
      <p:sp>
        <p:nvSpPr>
          <p:cNvPr id="3" name="Content Placeholder 2"/>
          <p:cNvSpPr>
            <a:spLocks noGrp="1"/>
          </p:cNvSpPr>
          <p:nvPr>
            <p:ph idx="1"/>
          </p:nvPr>
        </p:nvSpPr>
        <p:spPr/>
        <p:txBody>
          <a:bodyPr>
            <a:normAutofit fontScale="47500" lnSpcReduction="20000"/>
          </a:bodyPr>
          <a:lstStyle/>
          <a:p>
            <a:pPr marL="514350" indent="-514350">
              <a:buFont typeface="+mj-lt"/>
              <a:buAutoNum type="arabicPeriod"/>
            </a:pPr>
            <a:r>
              <a:rPr lang="en-GB" dirty="0"/>
              <a:t>Clinical trials should be conducted in accordance with the ethical principles that have their origin in the Declaration of Helsinki, and that are consistent with GCP and the applicable regulatory requirement(s).</a:t>
            </a:r>
          </a:p>
          <a:p>
            <a:pPr marL="514350" indent="-514350">
              <a:buFont typeface="+mj-lt"/>
              <a:buAutoNum type="arabicPeriod"/>
            </a:pPr>
            <a:r>
              <a:rPr lang="en-GB" dirty="0" smtClean="0"/>
              <a:t>Before </a:t>
            </a:r>
            <a:r>
              <a:rPr lang="en-GB" dirty="0"/>
              <a:t>a trial is initiated, foreseeable risks and inconveniences should be weighed against the anticipated benefit for the individual trial subject and society. A trial should be initiated and continued only if the anticipated benefits justify the risks.</a:t>
            </a:r>
          </a:p>
          <a:p>
            <a:pPr marL="514350" indent="-514350">
              <a:buFont typeface="+mj-lt"/>
              <a:buAutoNum type="arabicPeriod"/>
            </a:pPr>
            <a:r>
              <a:rPr lang="en-GB" dirty="0" smtClean="0"/>
              <a:t>The </a:t>
            </a:r>
            <a:r>
              <a:rPr lang="en-GB" dirty="0"/>
              <a:t>rights, safety, and well-being of the trial subjects are the most important considerations and should prevail over interests of science and society.</a:t>
            </a:r>
          </a:p>
          <a:p>
            <a:pPr marL="514350" indent="-514350">
              <a:buFont typeface="+mj-lt"/>
              <a:buAutoNum type="arabicPeriod"/>
            </a:pPr>
            <a:r>
              <a:rPr lang="en-GB" dirty="0" smtClean="0"/>
              <a:t>The </a:t>
            </a:r>
            <a:r>
              <a:rPr lang="en-GB" dirty="0"/>
              <a:t>available nonclinical and clinical information on an investigational product should be adequate to support the proposed clinical trial.</a:t>
            </a:r>
          </a:p>
          <a:p>
            <a:pPr marL="514350" indent="-514350">
              <a:buFont typeface="+mj-lt"/>
              <a:buAutoNum type="arabicPeriod"/>
            </a:pPr>
            <a:r>
              <a:rPr lang="en-GB" dirty="0" smtClean="0"/>
              <a:t>Clinical </a:t>
            </a:r>
            <a:r>
              <a:rPr lang="en-GB" dirty="0"/>
              <a:t>trials should be scientifically sound, and described in a clear, detailed protocol.</a:t>
            </a:r>
          </a:p>
          <a:p>
            <a:pPr marL="514350" indent="-514350">
              <a:buFont typeface="+mj-lt"/>
              <a:buAutoNum type="arabicPeriod"/>
            </a:pPr>
            <a:r>
              <a:rPr lang="en-GB" dirty="0" smtClean="0"/>
              <a:t>A </a:t>
            </a:r>
            <a:r>
              <a:rPr lang="en-GB" dirty="0"/>
              <a:t>trial should be conducted in compliance with the protocol that has received prior institutional review board (IRB)/independent ethics committee (IEC) approval/favourable opinion.</a:t>
            </a:r>
          </a:p>
          <a:p>
            <a:pPr marL="514350" indent="-514350">
              <a:buFont typeface="+mj-lt"/>
              <a:buAutoNum type="arabicPeriod"/>
            </a:pPr>
            <a:r>
              <a:rPr lang="en-GB" dirty="0" smtClean="0"/>
              <a:t>The </a:t>
            </a:r>
            <a:r>
              <a:rPr lang="en-GB" dirty="0"/>
              <a:t>medical care given to, and medical decisions made on behalf of, subjects should always be the responsibility of a qualified physician or, when appropriate, of a qualified dentist.</a:t>
            </a:r>
          </a:p>
          <a:p>
            <a:pPr marL="514350" indent="-514350">
              <a:buFont typeface="+mj-lt"/>
              <a:buAutoNum type="arabicPeriod"/>
            </a:pPr>
            <a:r>
              <a:rPr lang="en-GB" dirty="0" smtClean="0"/>
              <a:t>Each </a:t>
            </a:r>
            <a:r>
              <a:rPr lang="en-GB" dirty="0"/>
              <a:t>individual involved in conducting a trial should be qualified by education, training, and experience to perform his or her respective task(s).</a:t>
            </a:r>
          </a:p>
          <a:p>
            <a:pPr marL="514350" indent="-514350">
              <a:buFont typeface="+mj-lt"/>
              <a:buAutoNum type="arabicPeriod"/>
            </a:pPr>
            <a:r>
              <a:rPr lang="en-GB" dirty="0" smtClean="0"/>
              <a:t>Freely </a:t>
            </a:r>
            <a:r>
              <a:rPr lang="en-GB" dirty="0"/>
              <a:t>given informed consent should be obtained from every subject prior to clinical trial participation.</a:t>
            </a:r>
          </a:p>
          <a:p>
            <a:pPr marL="514350" indent="-514350">
              <a:buFont typeface="+mj-lt"/>
              <a:buAutoNum type="arabicPeriod"/>
            </a:pPr>
            <a:r>
              <a:rPr lang="en-GB" dirty="0" smtClean="0"/>
              <a:t>All </a:t>
            </a:r>
            <a:r>
              <a:rPr lang="en-GB" dirty="0"/>
              <a:t>clinical trial information should be recorded, handled, and stored in a way that allows its accurate reporting, interpretation and </a:t>
            </a:r>
            <a:r>
              <a:rPr lang="en-GB" dirty="0" smtClean="0"/>
              <a:t>verification. This </a:t>
            </a:r>
            <a:r>
              <a:rPr lang="en-GB" dirty="0"/>
              <a:t>principle applies to all records referenced in this guideline, irrespective of the type of media used.</a:t>
            </a:r>
          </a:p>
          <a:p>
            <a:pPr marL="514350" indent="-514350">
              <a:buFont typeface="+mj-lt"/>
              <a:buAutoNum type="arabicPeriod"/>
            </a:pPr>
            <a:r>
              <a:rPr lang="en-GB" dirty="0" smtClean="0"/>
              <a:t>The </a:t>
            </a:r>
            <a:r>
              <a:rPr lang="en-GB" dirty="0"/>
              <a:t>confidentiality of records that could identify subjects should be protected, respecting the privacy and confidentiality rules in accordance with the applicable regulatory requirement(s).</a:t>
            </a:r>
          </a:p>
          <a:p>
            <a:pPr marL="514350" indent="-514350">
              <a:buFont typeface="+mj-lt"/>
              <a:buAutoNum type="arabicPeriod"/>
            </a:pPr>
            <a:r>
              <a:rPr lang="en-GB" dirty="0" smtClean="0"/>
              <a:t>Investigational </a:t>
            </a:r>
            <a:r>
              <a:rPr lang="en-GB" dirty="0"/>
              <a:t>products should be manufactured, handled, and stored in accordance with applicable good manufacturing practice (GMP). They should be used in accordance with the approved protocol</a:t>
            </a:r>
            <a:r>
              <a:rPr lang="en-GB" dirty="0" smtClean="0"/>
              <a:t>.</a:t>
            </a:r>
            <a:r>
              <a:rPr lang="en-GB" dirty="0"/>
              <a:t> </a:t>
            </a:r>
            <a:endParaRPr lang="en-GB" dirty="0" smtClean="0"/>
          </a:p>
          <a:p>
            <a:pPr marL="514350" indent="-514350">
              <a:buFont typeface="+mj-lt"/>
              <a:buAutoNum type="arabicPeriod"/>
            </a:pPr>
            <a:r>
              <a:rPr lang="en-GB" dirty="0" smtClean="0"/>
              <a:t>Systems </a:t>
            </a:r>
            <a:r>
              <a:rPr lang="en-GB" dirty="0"/>
              <a:t>with procedures that assure the quality of every aspect of the trial should be implemented. </a:t>
            </a:r>
            <a:r>
              <a:rPr lang="en-GB" dirty="0" smtClean="0"/>
              <a:t>Aspects </a:t>
            </a:r>
            <a:r>
              <a:rPr lang="en-GB" dirty="0"/>
              <a:t>of the trial that are essential to ensure human subject protection and reliability of trial results should be the focus of such systems. </a:t>
            </a:r>
          </a:p>
        </p:txBody>
      </p:sp>
      <p:sp>
        <p:nvSpPr>
          <p:cNvPr id="4" name="Slide Number Placeholder 3"/>
          <p:cNvSpPr>
            <a:spLocks noGrp="1"/>
          </p:cNvSpPr>
          <p:nvPr>
            <p:ph type="sldNum" sz="quarter" idx="12"/>
          </p:nvPr>
        </p:nvSpPr>
        <p:spPr/>
        <p:txBody>
          <a:bodyPr/>
          <a:lstStyle/>
          <a:p>
            <a:fld id="{42C0CA23-4D8D-4670-B5DD-ACC4E2457EF3}" type="slidenum">
              <a:rPr lang="en-GB" smtClean="0"/>
              <a:t>4</a:t>
            </a:fld>
            <a:endParaRPr lang="en-GB"/>
          </a:p>
        </p:txBody>
      </p:sp>
    </p:spTree>
    <p:extLst>
      <p:ext uri="{BB962C8B-B14F-4D97-AF65-F5344CB8AC3E}">
        <p14:creationId xmlns:p14="http://schemas.microsoft.com/office/powerpoint/2010/main" val="24182097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Training and delegation</a:t>
            </a:r>
            <a:endParaRPr lang="en-GB" dirty="0"/>
          </a:p>
        </p:txBody>
      </p:sp>
      <p:sp>
        <p:nvSpPr>
          <p:cNvPr id="3" name="Content Placeholder 2"/>
          <p:cNvSpPr>
            <a:spLocks noGrp="1"/>
          </p:cNvSpPr>
          <p:nvPr>
            <p:ph idx="1"/>
          </p:nvPr>
        </p:nvSpPr>
        <p:spPr/>
        <p:txBody>
          <a:bodyPr/>
          <a:lstStyle/>
          <a:p>
            <a:r>
              <a:rPr lang="en-GB" dirty="0" smtClean="0"/>
              <a:t>PI is required to be trained in relevant aspects of GCP</a:t>
            </a:r>
          </a:p>
          <a:p>
            <a:endParaRPr lang="en-GB" dirty="0"/>
          </a:p>
          <a:p>
            <a:r>
              <a:rPr lang="en-GB" dirty="0" smtClean="0"/>
              <a:t>Trial requires PI to complete training on the following topics:</a:t>
            </a:r>
          </a:p>
          <a:p>
            <a:pPr lvl="1"/>
            <a:r>
              <a:rPr lang="en-GB" dirty="0" smtClean="0"/>
              <a:t>Background and rationale of trial</a:t>
            </a:r>
          </a:p>
          <a:p>
            <a:pPr lvl="1"/>
            <a:r>
              <a:rPr lang="en-GB" dirty="0" smtClean="0"/>
              <a:t>Obtaining informed consent</a:t>
            </a:r>
          </a:p>
          <a:p>
            <a:pPr lvl="1"/>
            <a:r>
              <a:rPr lang="en-GB" dirty="0" smtClean="0"/>
              <a:t>Randomisation</a:t>
            </a:r>
          </a:p>
          <a:p>
            <a:pPr lvl="1"/>
            <a:r>
              <a:rPr lang="en-GB" dirty="0" smtClean="0"/>
              <a:t>IMP-specific training modules</a:t>
            </a:r>
          </a:p>
          <a:p>
            <a:pPr lvl="1"/>
            <a:endParaRPr lang="en-GB" dirty="0"/>
          </a:p>
          <a:p>
            <a:r>
              <a:rPr lang="en-GB" dirty="0" smtClean="0"/>
              <a:t>PI is responsible for ensuring that members of his/her research team have completed training relevant to their role</a:t>
            </a:r>
            <a:endParaRPr lang="en-GB" dirty="0"/>
          </a:p>
        </p:txBody>
      </p:sp>
      <p:sp>
        <p:nvSpPr>
          <p:cNvPr id="4" name="Slide Number Placeholder 3"/>
          <p:cNvSpPr>
            <a:spLocks noGrp="1"/>
          </p:cNvSpPr>
          <p:nvPr>
            <p:ph type="sldNum" sz="quarter" idx="12"/>
          </p:nvPr>
        </p:nvSpPr>
        <p:spPr/>
        <p:txBody>
          <a:bodyPr/>
          <a:lstStyle/>
          <a:p>
            <a:fld id="{42C0CA23-4D8D-4670-B5DD-ACC4E2457EF3}" type="slidenum">
              <a:rPr lang="en-GB" smtClean="0"/>
              <a:t>5</a:t>
            </a:fld>
            <a:endParaRPr lang="en-GB"/>
          </a:p>
        </p:txBody>
      </p:sp>
    </p:spTree>
    <p:extLst>
      <p:ext uri="{BB962C8B-B14F-4D97-AF65-F5344CB8AC3E}">
        <p14:creationId xmlns:p14="http://schemas.microsoft.com/office/powerpoint/2010/main" val="39454617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Delegation of duties</a:t>
            </a:r>
            <a:endParaRPr lang="en-GB" dirty="0"/>
          </a:p>
        </p:txBody>
      </p:sp>
      <p:sp>
        <p:nvSpPr>
          <p:cNvPr id="3" name="Content Placeholder 2"/>
          <p:cNvSpPr>
            <a:spLocks noGrp="1"/>
          </p:cNvSpPr>
          <p:nvPr>
            <p:ph idx="1"/>
          </p:nvPr>
        </p:nvSpPr>
        <p:spPr/>
        <p:txBody>
          <a:bodyPr>
            <a:normAutofit lnSpcReduction="10000"/>
          </a:bodyPr>
          <a:lstStyle/>
          <a:p>
            <a:r>
              <a:rPr lang="en-GB" dirty="0" smtClean="0"/>
              <a:t>Although PI is </a:t>
            </a:r>
            <a:r>
              <a:rPr lang="en-GB" u="sng" dirty="0" smtClean="0"/>
              <a:t>responsible</a:t>
            </a:r>
            <a:r>
              <a:rPr lang="en-GB" dirty="0" smtClean="0"/>
              <a:t> for all trial-related activities at his/her site, they do not have to deliver all such activities</a:t>
            </a:r>
          </a:p>
          <a:p>
            <a:endParaRPr lang="en-GB" dirty="0"/>
          </a:p>
          <a:p>
            <a:r>
              <a:rPr lang="en-GB" dirty="0" smtClean="0"/>
              <a:t>At beginning of trial, a formal delegation of duties log was not required by the sponsor because of challenging clinical environment and need to start trial at speed. This does not remove obligation from PI to retain oversight of his/her team.</a:t>
            </a:r>
          </a:p>
          <a:p>
            <a:endParaRPr lang="en-GB" dirty="0"/>
          </a:p>
          <a:p>
            <a:r>
              <a:rPr lang="en-GB" dirty="0" smtClean="0"/>
              <a:t>Delegation logs (based on trial training records) will be distributed to sites during Q2 2022 to formalise this process. Instructions will accompany the logs.</a:t>
            </a:r>
          </a:p>
        </p:txBody>
      </p:sp>
      <p:sp>
        <p:nvSpPr>
          <p:cNvPr id="4" name="Slide Number Placeholder 3"/>
          <p:cNvSpPr>
            <a:spLocks noGrp="1"/>
          </p:cNvSpPr>
          <p:nvPr>
            <p:ph type="sldNum" sz="quarter" idx="12"/>
          </p:nvPr>
        </p:nvSpPr>
        <p:spPr/>
        <p:txBody>
          <a:bodyPr/>
          <a:lstStyle/>
          <a:p>
            <a:fld id="{42C0CA23-4D8D-4670-B5DD-ACC4E2457EF3}" type="slidenum">
              <a:rPr lang="en-GB" smtClean="0"/>
              <a:t>6</a:t>
            </a:fld>
            <a:endParaRPr lang="en-GB"/>
          </a:p>
        </p:txBody>
      </p:sp>
    </p:spTree>
    <p:extLst>
      <p:ext uri="{BB962C8B-B14F-4D97-AF65-F5344CB8AC3E}">
        <p14:creationId xmlns:p14="http://schemas.microsoft.com/office/powerpoint/2010/main" val="12283227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Identification and invitation</a:t>
            </a:r>
            <a:endParaRPr lang="en-GB" dirty="0"/>
          </a:p>
        </p:txBody>
      </p:sp>
      <p:sp>
        <p:nvSpPr>
          <p:cNvPr id="3" name="Content Placeholder 2"/>
          <p:cNvSpPr>
            <a:spLocks noGrp="1"/>
          </p:cNvSpPr>
          <p:nvPr>
            <p:ph idx="1"/>
          </p:nvPr>
        </p:nvSpPr>
        <p:spPr/>
        <p:txBody>
          <a:bodyPr/>
          <a:lstStyle/>
          <a:p>
            <a:r>
              <a:rPr lang="en-GB" dirty="0" smtClean="0"/>
              <a:t>PI should ensure that there is a process at their site to identify potential participants</a:t>
            </a:r>
          </a:p>
          <a:p>
            <a:pPr lvl="1"/>
            <a:r>
              <a:rPr lang="en-GB" dirty="0" smtClean="0"/>
              <a:t>For example, regular review of admission wards or link with microbiology laboratory SARS-CoV-2 PCR testing</a:t>
            </a:r>
          </a:p>
          <a:p>
            <a:pPr lvl="1"/>
            <a:endParaRPr lang="en-GB" dirty="0"/>
          </a:p>
          <a:p>
            <a:r>
              <a:rPr lang="en-GB" dirty="0" smtClean="0"/>
              <a:t>Maintaining recruitment is good way to ensure quality at sites, as staff familiarity with procedures will improve and errors will be reduced</a:t>
            </a:r>
            <a:endParaRPr lang="en-GB" dirty="0"/>
          </a:p>
        </p:txBody>
      </p:sp>
      <p:sp>
        <p:nvSpPr>
          <p:cNvPr id="4" name="Slide Number Placeholder 3"/>
          <p:cNvSpPr>
            <a:spLocks noGrp="1"/>
          </p:cNvSpPr>
          <p:nvPr>
            <p:ph type="sldNum" sz="quarter" idx="12"/>
          </p:nvPr>
        </p:nvSpPr>
        <p:spPr/>
        <p:txBody>
          <a:bodyPr/>
          <a:lstStyle/>
          <a:p>
            <a:fld id="{42C0CA23-4D8D-4670-B5DD-ACC4E2457EF3}" type="slidenum">
              <a:rPr lang="en-GB" smtClean="0"/>
              <a:t>7</a:t>
            </a:fld>
            <a:endParaRPr lang="en-GB"/>
          </a:p>
        </p:txBody>
      </p:sp>
    </p:spTree>
    <p:extLst>
      <p:ext uri="{BB962C8B-B14F-4D97-AF65-F5344CB8AC3E}">
        <p14:creationId xmlns:p14="http://schemas.microsoft.com/office/powerpoint/2010/main" val="41816348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Informed consent</a:t>
            </a:r>
            <a:endParaRPr lang="en-GB" dirty="0"/>
          </a:p>
        </p:txBody>
      </p:sp>
      <p:sp>
        <p:nvSpPr>
          <p:cNvPr id="3" name="Content Placeholder 2"/>
          <p:cNvSpPr>
            <a:spLocks noGrp="1"/>
          </p:cNvSpPr>
          <p:nvPr>
            <p:ph idx="1"/>
          </p:nvPr>
        </p:nvSpPr>
        <p:spPr/>
        <p:txBody>
          <a:bodyPr>
            <a:normAutofit lnSpcReduction="10000"/>
          </a:bodyPr>
          <a:lstStyle/>
          <a:p>
            <a:r>
              <a:rPr lang="en-GB" dirty="0" smtClean="0"/>
              <a:t>Written informed consent is required for all patients prior to any trial-specific procedures</a:t>
            </a:r>
          </a:p>
          <a:p>
            <a:pPr lvl="1"/>
            <a:r>
              <a:rPr lang="en-GB" dirty="0" smtClean="0"/>
              <a:t>May be given in person by patient after discussion with member of research team and review of Participant Information Sheet</a:t>
            </a:r>
          </a:p>
          <a:p>
            <a:pPr lvl="1"/>
            <a:r>
              <a:rPr lang="en-GB" dirty="0" smtClean="0"/>
              <a:t>If patient unable to sign form (but has capacity), a witness (independent of research team) can sign on their behalf</a:t>
            </a:r>
          </a:p>
          <a:p>
            <a:pPr lvl="1"/>
            <a:r>
              <a:rPr lang="en-GB" dirty="0" smtClean="0"/>
              <a:t>If patient lacks capacity, consent may be obtained from a legal representative (either family member or friend, or professional legal representative). In such cases, participant must be informed about trial if they regain capacity and such information documented</a:t>
            </a:r>
          </a:p>
          <a:p>
            <a:r>
              <a:rPr lang="en-GB" dirty="0" smtClean="0"/>
              <a:t>Site PIs should ensure there is a small group of doctors willing to act as professional legal representatives for the trial, who have no other role in the trial. </a:t>
            </a:r>
            <a:endParaRPr lang="en-GB" dirty="0"/>
          </a:p>
        </p:txBody>
      </p:sp>
      <p:sp>
        <p:nvSpPr>
          <p:cNvPr id="4" name="Slide Number Placeholder 3"/>
          <p:cNvSpPr>
            <a:spLocks noGrp="1"/>
          </p:cNvSpPr>
          <p:nvPr>
            <p:ph type="sldNum" sz="quarter" idx="12"/>
          </p:nvPr>
        </p:nvSpPr>
        <p:spPr/>
        <p:txBody>
          <a:bodyPr/>
          <a:lstStyle/>
          <a:p>
            <a:fld id="{42C0CA23-4D8D-4670-B5DD-ACC4E2457EF3}" type="slidenum">
              <a:rPr lang="en-GB" smtClean="0"/>
              <a:t>8</a:t>
            </a:fld>
            <a:endParaRPr lang="en-GB"/>
          </a:p>
        </p:txBody>
      </p:sp>
    </p:spTree>
    <p:extLst>
      <p:ext uri="{BB962C8B-B14F-4D97-AF65-F5344CB8AC3E}">
        <p14:creationId xmlns:p14="http://schemas.microsoft.com/office/powerpoint/2010/main" val="28447411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Randomisation</a:t>
            </a:r>
            <a:endParaRPr lang="en-GB" dirty="0"/>
          </a:p>
        </p:txBody>
      </p:sp>
      <p:sp>
        <p:nvSpPr>
          <p:cNvPr id="3" name="Content Placeholder 2"/>
          <p:cNvSpPr>
            <a:spLocks noGrp="1"/>
          </p:cNvSpPr>
          <p:nvPr>
            <p:ph idx="1"/>
          </p:nvPr>
        </p:nvSpPr>
        <p:spPr/>
        <p:txBody>
          <a:bodyPr>
            <a:normAutofit fontScale="92500" lnSpcReduction="10000"/>
          </a:bodyPr>
          <a:lstStyle/>
          <a:p>
            <a:r>
              <a:rPr lang="en-GB" dirty="0" smtClean="0"/>
              <a:t>Eligibility assessment should be made by medically-qualified person with appropriate training and knowledge of IMPs (and contraindications). This assessment should be documented in the medical records.</a:t>
            </a:r>
          </a:p>
          <a:p>
            <a:r>
              <a:rPr lang="en-GB" dirty="0" smtClean="0"/>
              <a:t>Randomisation may be conducted by member of research team (not necessarily the person who obtained consent or assessed eligibility).</a:t>
            </a:r>
          </a:p>
          <a:p>
            <a:r>
              <a:rPr lang="en-GB" dirty="0" smtClean="0"/>
              <a:t>The individual who completes the randomisation form must have completed the trial-specific training on this topic and confirm that consent has been obtained.</a:t>
            </a:r>
          </a:p>
          <a:p>
            <a:r>
              <a:rPr lang="en-GB" dirty="0" smtClean="0"/>
              <a:t>A reliable method of informing the participant’s treating clinicians of the randomised allocation(s) must be developed</a:t>
            </a:r>
          </a:p>
          <a:p>
            <a:r>
              <a:rPr lang="en-GB" dirty="0" smtClean="0"/>
              <a:t>PI is responsible for sharing the site’s password for the online </a:t>
            </a:r>
            <a:r>
              <a:rPr lang="en-GB" dirty="0" err="1" smtClean="0"/>
              <a:t>randomisatoin</a:t>
            </a:r>
            <a:r>
              <a:rPr lang="en-GB" dirty="0" smtClean="0"/>
              <a:t> system with appropriate staff. If they have concerns that inappropriate staff know it, they can contact CCO to request a new one.</a:t>
            </a:r>
            <a:endParaRPr lang="en-GB" dirty="0"/>
          </a:p>
        </p:txBody>
      </p:sp>
      <p:sp>
        <p:nvSpPr>
          <p:cNvPr id="4" name="Slide Number Placeholder 3"/>
          <p:cNvSpPr>
            <a:spLocks noGrp="1"/>
          </p:cNvSpPr>
          <p:nvPr>
            <p:ph type="sldNum" sz="quarter" idx="12"/>
          </p:nvPr>
        </p:nvSpPr>
        <p:spPr/>
        <p:txBody>
          <a:bodyPr/>
          <a:lstStyle/>
          <a:p>
            <a:fld id="{42C0CA23-4D8D-4670-B5DD-ACC4E2457EF3}" type="slidenum">
              <a:rPr lang="en-GB" smtClean="0"/>
              <a:t>9</a:t>
            </a:fld>
            <a:endParaRPr lang="en-GB"/>
          </a:p>
        </p:txBody>
      </p:sp>
    </p:spTree>
    <p:extLst>
      <p:ext uri="{BB962C8B-B14F-4D97-AF65-F5344CB8AC3E}">
        <p14:creationId xmlns:p14="http://schemas.microsoft.com/office/powerpoint/2010/main" val="14453461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GUID" val="a8c1d937-a8d7-405e-9343-2035c5dc78d7"/>
</p:tagLst>
</file>

<file path=ppt/theme/theme1.xml><?xml version="1.0" encoding="utf-8"?>
<a:theme xmlns:a="http://schemas.openxmlformats.org/drawingml/2006/main" name="Office Theme">
  <a:themeElements>
    <a:clrScheme name="Custom 1">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E3159"/>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aca37e2d-a12b-47b7-9c3c-40d22df3b50a" xsi:nil="true"/>
    <lcf76f155ced4ddcb4097134ff3c332f xmlns="137f62fc-0309-469d-96f8-244e1f51aa13">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916FEED5D5053469AFB61F4CDE271DB" ma:contentTypeVersion="18" ma:contentTypeDescription="Create a new document." ma:contentTypeScope="" ma:versionID="3abab5b2bfc8b550b6a7c0fb3096d50d">
  <xsd:schema xmlns:xsd="http://www.w3.org/2001/XMLSchema" xmlns:xs="http://www.w3.org/2001/XMLSchema" xmlns:p="http://schemas.microsoft.com/office/2006/metadata/properties" xmlns:ns2="137f62fc-0309-469d-96f8-244e1f51aa13" xmlns:ns3="aca37e2d-a12b-47b7-9c3c-40d22df3b50a" targetNamespace="http://schemas.microsoft.com/office/2006/metadata/properties" ma:root="true" ma:fieldsID="2a0fc1677ac5988bc095db029d83c96f" ns2:_="" ns3:_="">
    <xsd:import namespace="137f62fc-0309-469d-96f8-244e1f51aa13"/>
    <xsd:import namespace="aca37e2d-a12b-47b7-9c3c-40d22df3b50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Location" minOccurs="0"/>
                <xsd:element ref="ns2:MediaLengthInSeconds" minOccurs="0"/>
                <xsd:element ref="ns2:lcf76f155ced4ddcb4097134ff3c332f" minOccurs="0"/>
                <xsd:element ref="ns3:TaxCatchAll"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37f62fc-0309-469d-96f8-244e1f51aa1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18" nillable="true" ma:displayName="Length (seconds)"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1eeb44a9-b924-44d0-8ed9-f8b504a4bac6"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aca37e2d-a12b-47b7-9c3c-40d22df3b50a" elementFormDefault="qualified">
    <xsd:import namespace="http://schemas.microsoft.com/office/2006/documentManagement/types"/>
    <xsd:import namespace="http://schemas.microsoft.com/office/infopath/2007/PartnerControls"/>
    <xsd:element name="TaxCatchAll" ma:index="21" nillable="true" ma:displayName="Taxonomy Catch All Column" ma:hidden="true" ma:list="{bf63c6bd-ffe2-4ed4-86e9-cbc11843f189}" ma:internalName="TaxCatchAll" ma:showField="CatchAllData" ma:web="aca37e2d-a12b-47b7-9c3c-40d22df3b50a">
      <xsd:complexType>
        <xsd:complexContent>
          <xsd:extension base="dms:MultiChoiceLookup">
            <xsd:sequence>
              <xsd:element name="Value" type="dms:Lookup" maxOccurs="unbounded" minOccurs="0" nillable="true"/>
            </xsd:sequence>
          </xsd:extension>
        </xsd:complexContent>
      </xsd:complexType>
    </xsd:element>
    <xsd:element name="SharedWithUsers" ma:index="2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8E8C06E-0423-4EC0-9BC7-4ACD2ED20B20}">
  <ds:schemaRefs>
    <ds:schemaRef ds:uri="http://schemas.microsoft.com/office/infopath/2007/PartnerControls"/>
    <ds:schemaRef ds:uri="8c2ad8f4-5414-4cfe-b16c-4e06a8f6e355"/>
    <ds:schemaRef ds:uri="http://purl.org/dc/dcmitype/"/>
    <ds:schemaRef ds:uri="http://www.w3.org/XML/1998/namespace"/>
    <ds:schemaRef ds:uri="http://schemas.openxmlformats.org/package/2006/metadata/core-properties"/>
    <ds:schemaRef ds:uri="http://purl.org/dc/elements/1.1/"/>
    <ds:schemaRef ds:uri="http://schemas.microsoft.com/office/2006/documentManagement/types"/>
    <ds:schemaRef ds:uri="http://schemas.microsoft.com/office/2006/metadata/properties"/>
    <ds:schemaRef ds:uri="http://purl.org/dc/terms/"/>
  </ds:schemaRefs>
</ds:datastoreItem>
</file>

<file path=customXml/itemProps2.xml><?xml version="1.0" encoding="utf-8"?>
<ds:datastoreItem xmlns:ds="http://schemas.openxmlformats.org/officeDocument/2006/customXml" ds:itemID="{3E5D9499-0AD5-4890-8D95-3A4AE7D17676}">
  <ds:schemaRefs>
    <ds:schemaRef ds:uri="http://schemas.microsoft.com/sharepoint/v3/contenttype/forms"/>
  </ds:schemaRefs>
</ds:datastoreItem>
</file>

<file path=customXml/itemProps3.xml><?xml version="1.0" encoding="utf-8"?>
<ds:datastoreItem xmlns:ds="http://schemas.openxmlformats.org/officeDocument/2006/customXml" ds:itemID="{7B646148-C667-401E-B7C1-23DF37C0E4C1}"/>
</file>

<file path=docProps/app.xml><?xml version="1.0" encoding="utf-8"?>
<Properties xmlns="http://schemas.openxmlformats.org/officeDocument/2006/extended-properties" xmlns:vt="http://schemas.openxmlformats.org/officeDocument/2006/docPropsVTypes">
  <Template/>
  <TotalTime>18297</TotalTime>
  <Words>1392</Words>
  <Application>Microsoft Office PowerPoint</Application>
  <PresentationFormat>Widescreen</PresentationFormat>
  <Paragraphs>115</Paragraphs>
  <Slides>15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Office Theme</vt:lpstr>
      <vt:lpstr> Randomised Evaluation of COVID-19 Therapy: the RECOVERY trial</vt:lpstr>
      <vt:lpstr>Topics</vt:lpstr>
      <vt:lpstr>Role of Local Clinical Centre PI</vt:lpstr>
      <vt:lpstr>Principles of ICH-GCP</vt:lpstr>
      <vt:lpstr>Training and delegation</vt:lpstr>
      <vt:lpstr>Delegation of duties</vt:lpstr>
      <vt:lpstr>Identification and invitation</vt:lpstr>
      <vt:lpstr>Informed consent</vt:lpstr>
      <vt:lpstr>Randomisation</vt:lpstr>
      <vt:lpstr>Follow-up</vt:lpstr>
      <vt:lpstr>Safety reporting</vt:lpstr>
      <vt:lpstr>Safety reporting</vt:lpstr>
      <vt:lpstr>Safety reporting</vt:lpstr>
      <vt:lpstr>Protocol violations</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Randomised Evaluation of COVID-19 Therapies: the RECOVERY trial</dc:title>
  <dc:creator>Richard Haynes</dc:creator>
  <cp:lastModifiedBy>Richard Haynes</cp:lastModifiedBy>
  <cp:revision>303</cp:revision>
  <cp:lastPrinted>2020-03-18T19:42:16Z</cp:lastPrinted>
  <dcterms:created xsi:type="dcterms:W3CDTF">2020-03-14T13:47:38Z</dcterms:created>
  <dcterms:modified xsi:type="dcterms:W3CDTF">2022-06-29T08:02:14Z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0x0101006916FEED5D5053469AFB61F4CDE271DB</vt:lpwstr>
  </property>
</Properties>
</file>